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9"/>
  </p:notesMasterIdLst>
  <p:handoutMasterIdLst>
    <p:handoutMasterId r:id="rId80"/>
  </p:handoutMasterIdLst>
  <p:sldIdLst>
    <p:sldId id="256" r:id="rId5"/>
    <p:sldId id="314" r:id="rId6"/>
    <p:sldId id="341" r:id="rId7"/>
    <p:sldId id="312" r:id="rId8"/>
    <p:sldId id="259" r:id="rId9"/>
    <p:sldId id="311" r:id="rId10"/>
    <p:sldId id="320" r:id="rId11"/>
    <p:sldId id="286" r:id="rId12"/>
    <p:sldId id="326" r:id="rId13"/>
    <p:sldId id="293" r:id="rId14"/>
    <p:sldId id="279" r:id="rId15"/>
    <p:sldId id="765" r:id="rId16"/>
    <p:sldId id="295" r:id="rId17"/>
    <p:sldId id="766" r:id="rId18"/>
    <p:sldId id="743" r:id="rId19"/>
    <p:sldId id="783" r:id="rId20"/>
    <p:sldId id="784" r:id="rId21"/>
    <p:sldId id="785" r:id="rId22"/>
    <p:sldId id="786" r:id="rId23"/>
    <p:sldId id="787" r:id="rId24"/>
    <p:sldId id="788" r:id="rId25"/>
    <p:sldId id="794" r:id="rId26"/>
    <p:sldId id="789" r:id="rId27"/>
    <p:sldId id="262" r:id="rId28"/>
    <p:sldId id="337" r:id="rId29"/>
    <p:sldId id="319" r:id="rId30"/>
    <p:sldId id="282" r:id="rId31"/>
    <p:sldId id="306" r:id="rId32"/>
    <p:sldId id="305" r:id="rId33"/>
    <p:sldId id="795" r:id="rId34"/>
    <p:sldId id="796" r:id="rId35"/>
    <p:sldId id="307" r:id="rId36"/>
    <p:sldId id="308" r:id="rId37"/>
    <p:sldId id="297" r:id="rId38"/>
    <p:sldId id="797" r:id="rId39"/>
    <p:sldId id="798" r:id="rId40"/>
    <p:sldId id="799" r:id="rId41"/>
    <p:sldId id="310" r:id="rId42"/>
    <p:sldId id="301" r:id="rId43"/>
    <p:sldId id="800" r:id="rId44"/>
    <p:sldId id="309" r:id="rId45"/>
    <p:sldId id="302" r:id="rId46"/>
    <p:sldId id="801" r:id="rId47"/>
    <p:sldId id="304" r:id="rId48"/>
    <p:sldId id="287" r:id="rId49"/>
    <p:sldId id="281" r:id="rId50"/>
    <p:sldId id="288" r:id="rId51"/>
    <p:sldId id="802" r:id="rId52"/>
    <p:sldId id="289" r:id="rId53"/>
    <p:sldId id="809" r:id="rId54"/>
    <p:sldId id="803" r:id="rId55"/>
    <p:sldId id="804" r:id="rId56"/>
    <p:sldId id="805" r:id="rId57"/>
    <p:sldId id="316" r:id="rId58"/>
    <p:sldId id="298" r:id="rId59"/>
    <p:sldId id="322" r:id="rId60"/>
    <p:sldId id="333" r:id="rId61"/>
    <p:sldId id="325" r:id="rId62"/>
    <p:sldId id="792" r:id="rId63"/>
    <p:sldId id="323" r:id="rId64"/>
    <p:sldId id="324" r:id="rId65"/>
    <p:sldId id="338" r:id="rId66"/>
    <p:sldId id="271" r:id="rId67"/>
    <p:sldId id="291" r:id="rId68"/>
    <p:sldId id="317" r:id="rId69"/>
    <p:sldId id="318" r:id="rId70"/>
    <p:sldId id="806" r:id="rId71"/>
    <p:sldId id="807" r:id="rId72"/>
    <p:sldId id="810" r:id="rId73"/>
    <p:sldId id="808" r:id="rId74"/>
    <p:sldId id="339" r:id="rId75"/>
    <p:sldId id="340" r:id="rId76"/>
    <p:sldId id="265" r:id="rId77"/>
    <p:sldId id="26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A8AFBF7-8924-4E0C-9D2C-59182E002676}">
          <p14:sldIdLst>
            <p14:sldId id="256"/>
          </p14:sldIdLst>
        </p14:section>
        <p14:section name="Introduction" id="{1F5092B3-4DC7-4876-92FC-35F1AAFE6E00}">
          <p14:sldIdLst>
            <p14:sldId id="314"/>
            <p14:sldId id="341"/>
            <p14:sldId id="312"/>
            <p14:sldId id="259"/>
            <p14:sldId id="311"/>
            <p14:sldId id="320"/>
            <p14:sldId id="286"/>
            <p14:sldId id="326"/>
          </p14:sldIdLst>
        </p14:section>
        <p14:section name="Capability Development Approach" id="{064C5094-3067-4EDF-A3B5-87A0F488A131}">
          <p14:sldIdLst>
            <p14:sldId id="293"/>
            <p14:sldId id="279"/>
            <p14:sldId id="765"/>
            <p14:sldId id="295"/>
            <p14:sldId id="766"/>
            <p14:sldId id="743"/>
            <p14:sldId id="783"/>
            <p14:sldId id="784"/>
            <p14:sldId id="785"/>
            <p14:sldId id="786"/>
            <p14:sldId id="787"/>
            <p14:sldId id="788"/>
            <p14:sldId id="794"/>
          </p14:sldIdLst>
        </p14:section>
        <p14:section name="Organizational Change Management" id="{1D37AE13-1790-4375-994E-F839572E0C6F}">
          <p14:sldIdLst>
            <p14:sldId id="789"/>
            <p14:sldId id="262"/>
          </p14:sldIdLst>
        </p14:section>
        <p14:section name="Adoption" id="{208EAB30-0D5D-43F6-A4DE-F01CBAF9CF56}">
          <p14:sldIdLst>
            <p14:sldId id="337"/>
            <p14:sldId id="319"/>
            <p14:sldId id="282"/>
            <p14:sldId id="306"/>
            <p14:sldId id="305"/>
            <p14:sldId id="795"/>
            <p14:sldId id="796"/>
            <p14:sldId id="307"/>
            <p14:sldId id="308"/>
            <p14:sldId id="297"/>
            <p14:sldId id="797"/>
            <p14:sldId id="798"/>
            <p14:sldId id="799"/>
            <p14:sldId id="310"/>
            <p14:sldId id="301"/>
            <p14:sldId id="800"/>
            <p14:sldId id="309"/>
            <p14:sldId id="302"/>
            <p14:sldId id="801"/>
            <p14:sldId id="304"/>
          </p14:sldIdLst>
        </p14:section>
        <p14:section name="Team Topology" id="{E4D76A19-DCEF-4825-9857-6FB217DEEE5B}">
          <p14:sldIdLst>
            <p14:sldId id="287"/>
            <p14:sldId id="281"/>
            <p14:sldId id="288"/>
            <p14:sldId id="802"/>
            <p14:sldId id="289"/>
            <p14:sldId id="809"/>
            <p14:sldId id="803"/>
            <p14:sldId id="804"/>
            <p14:sldId id="805"/>
            <p14:sldId id="316"/>
            <p14:sldId id="298"/>
          </p14:sldIdLst>
        </p14:section>
        <p14:section name="Services" id="{A67BD649-5A2C-4F3D-927F-C5A092C8745B}">
          <p14:sldIdLst>
            <p14:sldId id="322"/>
            <p14:sldId id="333"/>
            <p14:sldId id="325"/>
            <p14:sldId id="792"/>
            <p14:sldId id="323"/>
            <p14:sldId id="324"/>
          </p14:sldIdLst>
        </p14:section>
        <p14:section name="Self-Guided Services" id="{5F64030D-E26B-4732-ADF4-17584379659F}">
          <p14:sldIdLst>
            <p14:sldId id="338"/>
            <p14:sldId id="271"/>
          </p14:sldIdLst>
        </p14:section>
        <p14:section name="Capability Measurement" id="{917BB82C-7C9A-423B-A1B1-385AF990FF28}">
          <p14:sldIdLst>
            <p14:sldId id="291"/>
            <p14:sldId id="317"/>
            <p14:sldId id="318"/>
            <p14:sldId id="806"/>
            <p14:sldId id="807"/>
            <p14:sldId id="810"/>
            <p14:sldId id="808"/>
          </p14:sldIdLst>
        </p14:section>
        <p14:section name="End" id="{56F9A671-7AC9-4FAA-8BB8-DFF260B85A6B}">
          <p14:sldIdLst>
            <p14:sldId id="339"/>
            <p14:sldId id="340"/>
          </p14:sldIdLst>
        </p14:section>
        <p14:section name="Presentation Metadata" id="{2DF6A373-6817-4F12-A770-56C7A0C6DC61}">
          <p14:sldIdLst>
            <p14:sldId id="265"/>
            <p14:sldId id="2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CDC416-EB27-837B-B310-94C5E243DFE1}" name="Tzortzinis, Andy" initials="TA" userId="S::Andy.Tzortzinis@DuffandPhelps.com::a165e318-7f06-4bca-9f1e-6e89784bd94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152AAE-FDA2-4DF5-B1EB-07536AAF8F78}" v="5" dt="2023-01-25T02:45:35.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724" autoAdjust="0"/>
  </p:normalViewPr>
  <p:slideViewPr>
    <p:cSldViewPr snapToGrid="0">
      <p:cViewPr varScale="1">
        <p:scale>
          <a:sx n="60" d="100"/>
          <a:sy n="60" d="100"/>
        </p:scale>
        <p:origin x="152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8/10/relationships/authors" Target="authors.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pransky, Jon" userId="bb270800-55f4-4628-9496-4b53befe236d" providerId="ADAL" clId="{D2152AAE-FDA2-4DF5-B1EB-07536AAF8F78}"/>
    <pc:docChg chg="undo custSel addSld delSld modSld delSection modSection">
      <pc:chgData name="Shapransky, Jon" userId="bb270800-55f4-4628-9496-4b53befe236d" providerId="ADAL" clId="{D2152AAE-FDA2-4DF5-B1EB-07536AAF8F78}" dt="2023-01-26T16:41:22.293" v="717"/>
      <pc:docMkLst>
        <pc:docMk/>
      </pc:docMkLst>
      <pc:sldChg chg="modNotesTx">
        <pc:chgData name="Shapransky, Jon" userId="bb270800-55f4-4628-9496-4b53befe236d" providerId="ADAL" clId="{D2152AAE-FDA2-4DF5-B1EB-07536AAF8F78}" dt="2023-01-25T02:43:35.410" v="134" actId="20577"/>
        <pc:sldMkLst>
          <pc:docMk/>
          <pc:sldMk cId="2013118528" sldId="289"/>
        </pc:sldMkLst>
      </pc:sldChg>
      <pc:sldChg chg="modSp mod">
        <pc:chgData name="Shapransky, Jon" userId="bb270800-55f4-4628-9496-4b53befe236d" providerId="ADAL" clId="{D2152AAE-FDA2-4DF5-B1EB-07536AAF8F78}" dt="2023-01-25T02:30:42.020" v="55" actId="20577"/>
        <pc:sldMkLst>
          <pc:docMk/>
          <pc:sldMk cId="1308864774" sldId="297"/>
        </pc:sldMkLst>
        <pc:spChg chg="mod">
          <ac:chgData name="Shapransky, Jon" userId="bb270800-55f4-4628-9496-4b53befe236d" providerId="ADAL" clId="{D2152AAE-FDA2-4DF5-B1EB-07536AAF8F78}" dt="2023-01-25T02:30:42.020" v="55" actId="20577"/>
          <ac:spMkLst>
            <pc:docMk/>
            <pc:sldMk cId="1308864774" sldId="297"/>
            <ac:spMk id="2" creationId="{F5387C5A-1143-4056-8A62-C1874A49C640}"/>
          </ac:spMkLst>
        </pc:spChg>
      </pc:sldChg>
      <pc:sldChg chg="modSp mod">
        <pc:chgData name="Shapransky, Jon" userId="bb270800-55f4-4628-9496-4b53befe236d" providerId="ADAL" clId="{D2152AAE-FDA2-4DF5-B1EB-07536AAF8F78}" dt="2023-01-26T16:41:22.293" v="717"/>
        <pc:sldMkLst>
          <pc:docMk/>
          <pc:sldMk cId="2778080424" sldId="301"/>
        </pc:sldMkLst>
        <pc:spChg chg="mod">
          <ac:chgData name="Shapransky, Jon" userId="bb270800-55f4-4628-9496-4b53befe236d" providerId="ADAL" clId="{D2152AAE-FDA2-4DF5-B1EB-07536AAF8F78}" dt="2023-01-25T02:31:32.644" v="80" actId="20577"/>
          <ac:spMkLst>
            <pc:docMk/>
            <pc:sldMk cId="2778080424" sldId="301"/>
            <ac:spMk id="2" creationId="{429EB83C-ED98-47D0-B617-760C6C9224B6}"/>
          </ac:spMkLst>
        </pc:spChg>
        <pc:spChg chg="mod">
          <ac:chgData name="Shapransky, Jon" userId="bb270800-55f4-4628-9496-4b53befe236d" providerId="ADAL" clId="{D2152AAE-FDA2-4DF5-B1EB-07536AAF8F78}" dt="2023-01-26T16:41:22.293" v="717"/>
          <ac:spMkLst>
            <pc:docMk/>
            <pc:sldMk cId="2778080424" sldId="301"/>
            <ac:spMk id="4" creationId="{4F7D1CF6-DC61-406A-AD14-529FE9AA929C}"/>
          </ac:spMkLst>
        </pc:spChg>
      </pc:sldChg>
      <pc:sldChg chg="modSp mod">
        <pc:chgData name="Shapransky, Jon" userId="bb270800-55f4-4628-9496-4b53befe236d" providerId="ADAL" clId="{D2152AAE-FDA2-4DF5-B1EB-07536AAF8F78}" dt="2023-01-25T02:40:30.061" v="131"/>
        <pc:sldMkLst>
          <pc:docMk/>
          <pc:sldMk cId="155099063" sldId="302"/>
        </pc:sldMkLst>
        <pc:spChg chg="mod">
          <ac:chgData name="Shapransky, Jon" userId="bb270800-55f4-4628-9496-4b53befe236d" providerId="ADAL" clId="{D2152AAE-FDA2-4DF5-B1EB-07536AAF8F78}" dt="2023-01-25T02:40:30.061" v="131"/>
          <ac:spMkLst>
            <pc:docMk/>
            <pc:sldMk cId="155099063" sldId="302"/>
            <ac:spMk id="4" creationId="{1690652D-2CF7-4C41-8413-FBC9AABDB4B3}"/>
          </ac:spMkLst>
        </pc:spChg>
      </pc:sldChg>
      <pc:sldChg chg="modSp mod">
        <pc:chgData name="Shapransky, Jon" userId="bb270800-55f4-4628-9496-4b53befe236d" providerId="ADAL" clId="{D2152AAE-FDA2-4DF5-B1EB-07536AAF8F78}" dt="2023-01-25T02:30:08.271" v="40" actId="20577"/>
        <pc:sldMkLst>
          <pc:docMk/>
          <pc:sldMk cId="2035256973" sldId="305"/>
        </pc:sldMkLst>
        <pc:spChg chg="mod">
          <ac:chgData name="Shapransky, Jon" userId="bb270800-55f4-4628-9496-4b53befe236d" providerId="ADAL" clId="{D2152AAE-FDA2-4DF5-B1EB-07536AAF8F78}" dt="2023-01-25T02:30:08.271" v="40" actId="20577"/>
          <ac:spMkLst>
            <pc:docMk/>
            <pc:sldMk cId="2035256973" sldId="305"/>
            <ac:spMk id="2" creationId="{5561B7BB-EF86-42BE-81C2-3CB479C93B6B}"/>
          </ac:spMkLst>
        </pc:spChg>
      </pc:sldChg>
      <pc:sldChg chg="modSp mod">
        <pc:chgData name="Shapransky, Jon" userId="bb270800-55f4-4628-9496-4b53befe236d" providerId="ADAL" clId="{D2152AAE-FDA2-4DF5-B1EB-07536AAF8F78}" dt="2023-01-25T02:30:30.043" v="49" actId="20577"/>
        <pc:sldMkLst>
          <pc:docMk/>
          <pc:sldMk cId="4248061640" sldId="307"/>
        </pc:sldMkLst>
        <pc:spChg chg="mod">
          <ac:chgData name="Shapransky, Jon" userId="bb270800-55f4-4628-9496-4b53befe236d" providerId="ADAL" clId="{D2152AAE-FDA2-4DF5-B1EB-07536AAF8F78}" dt="2023-01-25T02:30:30.043" v="49" actId="20577"/>
          <ac:spMkLst>
            <pc:docMk/>
            <pc:sldMk cId="4248061640" sldId="307"/>
            <ac:spMk id="2" creationId="{3E80C2B9-D61F-4D2A-84CB-3F9D59D77C05}"/>
          </ac:spMkLst>
        </pc:spChg>
      </pc:sldChg>
      <pc:sldChg chg="modSp mod">
        <pc:chgData name="Shapransky, Jon" userId="bb270800-55f4-4628-9496-4b53befe236d" providerId="ADAL" clId="{D2152AAE-FDA2-4DF5-B1EB-07536AAF8F78}" dt="2023-01-25T02:30:37.860" v="52" actId="20577"/>
        <pc:sldMkLst>
          <pc:docMk/>
          <pc:sldMk cId="2342648695" sldId="308"/>
        </pc:sldMkLst>
        <pc:spChg chg="mod">
          <ac:chgData name="Shapransky, Jon" userId="bb270800-55f4-4628-9496-4b53befe236d" providerId="ADAL" clId="{D2152AAE-FDA2-4DF5-B1EB-07536AAF8F78}" dt="2023-01-25T02:30:37.860" v="52" actId="20577"/>
          <ac:spMkLst>
            <pc:docMk/>
            <pc:sldMk cId="2342648695" sldId="308"/>
            <ac:spMk id="2" creationId="{F2DF4ED3-4211-4C19-8639-C782CE0B2C85}"/>
          </ac:spMkLst>
        </pc:spChg>
      </pc:sldChg>
      <pc:sldChg chg="modSp mod">
        <pc:chgData name="Shapransky, Jon" userId="bb270800-55f4-4628-9496-4b53befe236d" providerId="ADAL" clId="{D2152AAE-FDA2-4DF5-B1EB-07536AAF8F78}" dt="2023-01-25T02:31:47.437" v="84" actId="20577"/>
        <pc:sldMkLst>
          <pc:docMk/>
          <pc:sldMk cId="2010519808" sldId="309"/>
        </pc:sldMkLst>
        <pc:spChg chg="mod">
          <ac:chgData name="Shapransky, Jon" userId="bb270800-55f4-4628-9496-4b53befe236d" providerId="ADAL" clId="{D2152AAE-FDA2-4DF5-B1EB-07536AAF8F78}" dt="2023-01-25T02:31:47.437" v="84" actId="20577"/>
          <ac:spMkLst>
            <pc:docMk/>
            <pc:sldMk cId="2010519808" sldId="309"/>
            <ac:spMk id="2" creationId="{948AFA8B-A0F4-4455-9010-47787EA6A41F}"/>
          </ac:spMkLst>
        </pc:spChg>
      </pc:sldChg>
      <pc:sldChg chg="modSp mod">
        <pc:chgData name="Shapransky, Jon" userId="bb270800-55f4-4628-9496-4b53befe236d" providerId="ADAL" clId="{D2152AAE-FDA2-4DF5-B1EB-07536AAF8F78}" dt="2023-01-25T02:31:03.923" v="67" actId="20577"/>
        <pc:sldMkLst>
          <pc:docMk/>
          <pc:sldMk cId="2537588841" sldId="310"/>
        </pc:sldMkLst>
        <pc:spChg chg="mod">
          <ac:chgData name="Shapransky, Jon" userId="bb270800-55f4-4628-9496-4b53befe236d" providerId="ADAL" clId="{D2152AAE-FDA2-4DF5-B1EB-07536AAF8F78}" dt="2023-01-25T02:31:03.923" v="67" actId="20577"/>
          <ac:spMkLst>
            <pc:docMk/>
            <pc:sldMk cId="2537588841" sldId="310"/>
            <ac:spMk id="2" creationId="{5D592AE8-04BF-4D94-AF3E-60A78A28A7B3}"/>
          </ac:spMkLst>
        </pc:spChg>
      </pc:sldChg>
      <pc:sldChg chg="modSp mod">
        <pc:chgData name="Shapransky, Jon" userId="bb270800-55f4-4628-9496-4b53befe236d" providerId="ADAL" clId="{D2152AAE-FDA2-4DF5-B1EB-07536AAF8F78}" dt="2023-01-25T02:26:28.841" v="20" actId="20577"/>
        <pc:sldMkLst>
          <pc:docMk/>
          <pc:sldMk cId="1453174299" sldId="311"/>
        </pc:sldMkLst>
        <pc:spChg chg="mod">
          <ac:chgData name="Shapransky, Jon" userId="bb270800-55f4-4628-9496-4b53befe236d" providerId="ADAL" clId="{D2152AAE-FDA2-4DF5-B1EB-07536AAF8F78}" dt="2023-01-25T02:26:28.841" v="20" actId="20577"/>
          <ac:spMkLst>
            <pc:docMk/>
            <pc:sldMk cId="1453174299" sldId="311"/>
            <ac:spMk id="4" creationId="{9CCFBA75-2BD4-4FDA-A33F-5B1E5249E5C3}"/>
          </ac:spMkLst>
        </pc:spChg>
      </pc:sldChg>
      <pc:sldChg chg="modSp mod modNotesTx">
        <pc:chgData name="Shapransky, Jon" userId="bb270800-55f4-4628-9496-4b53befe236d" providerId="ADAL" clId="{D2152AAE-FDA2-4DF5-B1EB-07536AAF8F78}" dt="2023-01-25T02:58:26.594" v="695" actId="20577"/>
        <pc:sldMkLst>
          <pc:docMk/>
          <pc:sldMk cId="2885333780" sldId="318"/>
        </pc:sldMkLst>
        <pc:spChg chg="mod">
          <ac:chgData name="Shapransky, Jon" userId="bb270800-55f4-4628-9496-4b53befe236d" providerId="ADAL" clId="{D2152AAE-FDA2-4DF5-B1EB-07536AAF8F78}" dt="2023-01-25T02:23:56.133" v="4" actId="20577"/>
          <ac:spMkLst>
            <pc:docMk/>
            <pc:sldMk cId="2885333780" sldId="318"/>
            <ac:spMk id="2" creationId="{76736445-5319-41A6-A463-00B2113510DA}"/>
          </ac:spMkLst>
        </pc:spChg>
      </pc:sldChg>
      <pc:sldChg chg="modNotesTx">
        <pc:chgData name="Shapransky, Jon" userId="bb270800-55f4-4628-9496-4b53befe236d" providerId="ADAL" clId="{D2152AAE-FDA2-4DF5-B1EB-07536AAF8F78}" dt="2023-01-25T02:55:30.604" v="637" actId="20577"/>
        <pc:sldMkLst>
          <pc:docMk/>
          <pc:sldMk cId="2289161140" sldId="324"/>
        </pc:sldMkLst>
      </pc:sldChg>
      <pc:sldChg chg="modNotesTx">
        <pc:chgData name="Shapransky, Jon" userId="bb270800-55f4-4628-9496-4b53befe236d" providerId="ADAL" clId="{D2152AAE-FDA2-4DF5-B1EB-07536AAF8F78}" dt="2023-01-25T02:52:50.269" v="541" actId="20577"/>
        <pc:sldMkLst>
          <pc:docMk/>
          <pc:sldMk cId="4276694992" sldId="325"/>
        </pc:sldMkLst>
      </pc:sldChg>
      <pc:sldChg chg="modSp mod">
        <pc:chgData name="Shapransky, Jon" userId="bb270800-55f4-4628-9496-4b53befe236d" providerId="ADAL" clId="{D2152AAE-FDA2-4DF5-B1EB-07536AAF8F78}" dt="2023-01-25T02:27:24.164" v="22" actId="403"/>
        <pc:sldMkLst>
          <pc:docMk/>
          <pc:sldMk cId="727246701" sldId="326"/>
        </pc:sldMkLst>
        <pc:spChg chg="mod">
          <ac:chgData name="Shapransky, Jon" userId="bb270800-55f4-4628-9496-4b53befe236d" providerId="ADAL" clId="{D2152AAE-FDA2-4DF5-B1EB-07536AAF8F78}" dt="2023-01-25T02:27:18.548" v="21" actId="6549"/>
          <ac:spMkLst>
            <pc:docMk/>
            <pc:sldMk cId="727246701" sldId="326"/>
            <ac:spMk id="2" creationId="{A3283B44-9861-4C23-B44C-C85A6E7DFE8E}"/>
          </ac:spMkLst>
        </pc:spChg>
        <pc:spChg chg="mod">
          <ac:chgData name="Shapransky, Jon" userId="bb270800-55f4-4628-9496-4b53befe236d" providerId="ADAL" clId="{D2152AAE-FDA2-4DF5-B1EB-07536AAF8F78}" dt="2023-01-25T02:27:24.164" v="22" actId="403"/>
          <ac:spMkLst>
            <pc:docMk/>
            <pc:sldMk cId="727246701" sldId="326"/>
            <ac:spMk id="4" creationId="{A4FD4EAC-2764-491D-A568-71051AA6315C}"/>
          </ac:spMkLst>
        </pc:spChg>
      </pc:sldChg>
      <pc:sldChg chg="modNotesTx">
        <pc:chgData name="Shapransky, Jon" userId="bb270800-55f4-4628-9496-4b53befe236d" providerId="ADAL" clId="{D2152AAE-FDA2-4DF5-B1EB-07536AAF8F78}" dt="2023-01-25T02:56:48.412" v="686" actId="20577"/>
        <pc:sldMkLst>
          <pc:docMk/>
          <pc:sldMk cId="2602596668" sldId="338"/>
        </pc:sldMkLst>
      </pc:sldChg>
      <pc:sldChg chg="modSp mod">
        <pc:chgData name="Shapransky, Jon" userId="bb270800-55f4-4628-9496-4b53befe236d" providerId="ADAL" clId="{D2152AAE-FDA2-4DF5-B1EB-07536AAF8F78}" dt="2023-01-25T02:28:10.822" v="24" actId="20577"/>
        <pc:sldMkLst>
          <pc:docMk/>
          <pc:sldMk cId="3714753006" sldId="766"/>
        </pc:sldMkLst>
        <pc:spChg chg="mod">
          <ac:chgData name="Shapransky, Jon" userId="bb270800-55f4-4628-9496-4b53befe236d" providerId="ADAL" clId="{D2152AAE-FDA2-4DF5-B1EB-07536AAF8F78}" dt="2023-01-25T02:28:10.822" v="24" actId="20577"/>
          <ac:spMkLst>
            <pc:docMk/>
            <pc:sldMk cId="3714753006" sldId="766"/>
            <ac:spMk id="5" creationId="{6B7F04AB-54D7-4965-ADE9-ABA4A0564109}"/>
          </ac:spMkLst>
        </pc:spChg>
      </pc:sldChg>
      <pc:sldChg chg="modNotesTx">
        <pc:chgData name="Shapransky, Jon" userId="bb270800-55f4-4628-9496-4b53befe236d" providerId="ADAL" clId="{D2152AAE-FDA2-4DF5-B1EB-07536AAF8F78}" dt="2023-01-25T02:29:36.713" v="37" actId="20577"/>
        <pc:sldMkLst>
          <pc:docMk/>
          <pc:sldMk cId="320907159" sldId="785"/>
        </pc:sldMkLst>
      </pc:sldChg>
      <pc:sldChg chg="modSp mod">
        <pc:chgData name="Shapransky, Jon" userId="bb270800-55f4-4628-9496-4b53befe236d" providerId="ADAL" clId="{D2152AAE-FDA2-4DF5-B1EB-07536AAF8F78}" dt="2023-01-25T02:30:14.135" v="43" actId="20577"/>
        <pc:sldMkLst>
          <pc:docMk/>
          <pc:sldMk cId="3429480019" sldId="795"/>
        </pc:sldMkLst>
        <pc:spChg chg="mod">
          <ac:chgData name="Shapransky, Jon" userId="bb270800-55f4-4628-9496-4b53befe236d" providerId="ADAL" clId="{D2152AAE-FDA2-4DF5-B1EB-07536AAF8F78}" dt="2023-01-25T02:30:14.135" v="43" actId="20577"/>
          <ac:spMkLst>
            <pc:docMk/>
            <pc:sldMk cId="3429480019" sldId="795"/>
            <ac:spMk id="2" creationId="{5561B7BB-EF86-42BE-81C2-3CB479C93B6B}"/>
          </ac:spMkLst>
        </pc:spChg>
      </pc:sldChg>
      <pc:sldChg chg="modSp mod">
        <pc:chgData name="Shapransky, Jon" userId="bb270800-55f4-4628-9496-4b53befe236d" providerId="ADAL" clId="{D2152AAE-FDA2-4DF5-B1EB-07536AAF8F78}" dt="2023-01-25T02:30:22.788" v="46" actId="20577"/>
        <pc:sldMkLst>
          <pc:docMk/>
          <pc:sldMk cId="2093416795" sldId="796"/>
        </pc:sldMkLst>
        <pc:spChg chg="mod">
          <ac:chgData name="Shapransky, Jon" userId="bb270800-55f4-4628-9496-4b53befe236d" providerId="ADAL" clId="{D2152AAE-FDA2-4DF5-B1EB-07536AAF8F78}" dt="2023-01-25T02:30:22.788" v="46" actId="20577"/>
          <ac:spMkLst>
            <pc:docMk/>
            <pc:sldMk cId="2093416795" sldId="796"/>
            <ac:spMk id="2" creationId="{5561B7BB-EF86-42BE-81C2-3CB479C93B6B}"/>
          </ac:spMkLst>
        </pc:spChg>
      </pc:sldChg>
      <pc:sldChg chg="modSp mod">
        <pc:chgData name="Shapransky, Jon" userId="bb270800-55f4-4628-9496-4b53befe236d" providerId="ADAL" clId="{D2152AAE-FDA2-4DF5-B1EB-07536AAF8F78}" dt="2023-01-25T02:30:45.994" v="58" actId="20577"/>
        <pc:sldMkLst>
          <pc:docMk/>
          <pc:sldMk cId="402115322" sldId="797"/>
        </pc:sldMkLst>
        <pc:spChg chg="mod">
          <ac:chgData name="Shapransky, Jon" userId="bb270800-55f4-4628-9496-4b53befe236d" providerId="ADAL" clId="{D2152AAE-FDA2-4DF5-B1EB-07536AAF8F78}" dt="2023-01-25T02:30:45.994" v="58" actId="20577"/>
          <ac:spMkLst>
            <pc:docMk/>
            <pc:sldMk cId="402115322" sldId="797"/>
            <ac:spMk id="2" creationId="{F5387C5A-1143-4056-8A62-C1874A49C640}"/>
          </ac:spMkLst>
        </pc:spChg>
      </pc:sldChg>
      <pc:sldChg chg="modSp mod">
        <pc:chgData name="Shapransky, Jon" userId="bb270800-55f4-4628-9496-4b53befe236d" providerId="ADAL" clId="{D2152AAE-FDA2-4DF5-B1EB-07536AAF8F78}" dt="2023-01-25T02:30:50.220" v="61" actId="20577"/>
        <pc:sldMkLst>
          <pc:docMk/>
          <pc:sldMk cId="2422157429" sldId="798"/>
        </pc:sldMkLst>
        <pc:spChg chg="mod">
          <ac:chgData name="Shapransky, Jon" userId="bb270800-55f4-4628-9496-4b53befe236d" providerId="ADAL" clId="{D2152AAE-FDA2-4DF5-B1EB-07536AAF8F78}" dt="2023-01-25T02:30:50.220" v="61" actId="20577"/>
          <ac:spMkLst>
            <pc:docMk/>
            <pc:sldMk cId="2422157429" sldId="798"/>
            <ac:spMk id="2" creationId="{F5387C5A-1143-4056-8A62-C1874A49C640}"/>
          </ac:spMkLst>
        </pc:spChg>
      </pc:sldChg>
      <pc:sldChg chg="modSp mod">
        <pc:chgData name="Shapransky, Jon" userId="bb270800-55f4-4628-9496-4b53befe236d" providerId="ADAL" clId="{D2152AAE-FDA2-4DF5-B1EB-07536AAF8F78}" dt="2023-01-25T02:30:57.883" v="64" actId="20577"/>
        <pc:sldMkLst>
          <pc:docMk/>
          <pc:sldMk cId="2069693517" sldId="799"/>
        </pc:sldMkLst>
        <pc:spChg chg="mod">
          <ac:chgData name="Shapransky, Jon" userId="bb270800-55f4-4628-9496-4b53befe236d" providerId="ADAL" clId="{D2152AAE-FDA2-4DF5-B1EB-07536AAF8F78}" dt="2023-01-25T02:30:57.883" v="64" actId="20577"/>
          <ac:spMkLst>
            <pc:docMk/>
            <pc:sldMk cId="2069693517" sldId="799"/>
            <ac:spMk id="2" creationId="{F5387C5A-1143-4056-8A62-C1874A49C640}"/>
          </ac:spMkLst>
        </pc:spChg>
      </pc:sldChg>
      <pc:sldChg chg="modSp mod">
        <pc:chgData name="Shapransky, Jon" userId="bb270800-55f4-4628-9496-4b53befe236d" providerId="ADAL" clId="{D2152AAE-FDA2-4DF5-B1EB-07536AAF8F78}" dt="2023-01-25T02:31:43.196" v="81"/>
        <pc:sldMkLst>
          <pc:docMk/>
          <pc:sldMk cId="1648614039" sldId="800"/>
        </pc:sldMkLst>
        <pc:spChg chg="mod">
          <ac:chgData name="Shapransky, Jon" userId="bb270800-55f4-4628-9496-4b53befe236d" providerId="ADAL" clId="{D2152AAE-FDA2-4DF5-B1EB-07536AAF8F78}" dt="2023-01-25T02:31:43.196" v="81"/>
          <ac:spMkLst>
            <pc:docMk/>
            <pc:sldMk cId="1648614039" sldId="800"/>
            <ac:spMk id="2" creationId="{429EB83C-ED98-47D0-B617-760C6C9224B6}"/>
          </ac:spMkLst>
        </pc:spChg>
      </pc:sldChg>
      <pc:sldChg chg="modSp mod">
        <pc:chgData name="Shapransky, Jon" userId="bb270800-55f4-4628-9496-4b53befe236d" providerId="ADAL" clId="{D2152AAE-FDA2-4DF5-B1EB-07536AAF8F78}" dt="2023-01-25T02:39:02.517" v="130" actId="20577"/>
        <pc:sldMkLst>
          <pc:docMk/>
          <pc:sldMk cId="2217519771" sldId="801"/>
        </pc:sldMkLst>
        <pc:spChg chg="mod">
          <ac:chgData name="Shapransky, Jon" userId="bb270800-55f4-4628-9496-4b53befe236d" providerId="ADAL" clId="{D2152AAE-FDA2-4DF5-B1EB-07536AAF8F78}" dt="2023-01-25T02:39:02.517" v="130" actId="20577"/>
          <ac:spMkLst>
            <pc:docMk/>
            <pc:sldMk cId="2217519771" sldId="801"/>
            <ac:spMk id="4" creationId="{1690652D-2CF7-4C41-8413-FBC9AABDB4B3}"/>
          </ac:spMkLst>
        </pc:spChg>
      </pc:sldChg>
      <pc:sldChg chg="modSp modNotesTx">
        <pc:chgData name="Shapransky, Jon" userId="bb270800-55f4-4628-9496-4b53befe236d" providerId="ADAL" clId="{D2152AAE-FDA2-4DF5-B1EB-07536AAF8F78}" dt="2023-01-25T02:45:28.272" v="157" actId="207"/>
        <pc:sldMkLst>
          <pc:docMk/>
          <pc:sldMk cId="3623414483" sldId="803"/>
        </pc:sldMkLst>
        <pc:graphicFrameChg chg="mod">
          <ac:chgData name="Shapransky, Jon" userId="bb270800-55f4-4628-9496-4b53befe236d" providerId="ADAL" clId="{D2152AAE-FDA2-4DF5-B1EB-07536AAF8F78}" dt="2023-01-25T02:45:28.272" v="157" actId="207"/>
          <ac:graphicFrameMkLst>
            <pc:docMk/>
            <pc:sldMk cId="3623414483" sldId="803"/>
            <ac:graphicFrameMk id="7" creationId="{C40BDC78-648B-42FB-8A55-A63E26396D36}"/>
          </ac:graphicFrameMkLst>
        </pc:graphicFrameChg>
      </pc:sldChg>
      <pc:sldChg chg="modSp modNotesTx">
        <pc:chgData name="Shapransky, Jon" userId="bb270800-55f4-4628-9496-4b53befe236d" providerId="ADAL" clId="{D2152AAE-FDA2-4DF5-B1EB-07536AAF8F78}" dt="2023-01-25T02:45:22.311" v="156" actId="207"/>
        <pc:sldMkLst>
          <pc:docMk/>
          <pc:sldMk cId="1199288492" sldId="804"/>
        </pc:sldMkLst>
        <pc:graphicFrameChg chg="mod">
          <ac:chgData name="Shapransky, Jon" userId="bb270800-55f4-4628-9496-4b53befe236d" providerId="ADAL" clId="{D2152AAE-FDA2-4DF5-B1EB-07536AAF8F78}" dt="2023-01-25T02:45:22.311" v="156" actId="207"/>
          <ac:graphicFrameMkLst>
            <pc:docMk/>
            <pc:sldMk cId="1199288492" sldId="804"/>
            <ac:graphicFrameMk id="7" creationId="{C40BDC78-648B-42FB-8A55-A63E26396D36}"/>
          </ac:graphicFrameMkLst>
        </pc:graphicFrameChg>
      </pc:sldChg>
      <pc:sldChg chg="modSp modNotesTx">
        <pc:chgData name="Shapransky, Jon" userId="bb270800-55f4-4628-9496-4b53befe236d" providerId="ADAL" clId="{D2152AAE-FDA2-4DF5-B1EB-07536AAF8F78}" dt="2023-01-25T02:44:36.770" v="155" actId="20577"/>
        <pc:sldMkLst>
          <pc:docMk/>
          <pc:sldMk cId="1831325086" sldId="805"/>
        </pc:sldMkLst>
        <pc:graphicFrameChg chg="mod">
          <ac:chgData name="Shapransky, Jon" userId="bb270800-55f4-4628-9496-4b53befe236d" providerId="ADAL" clId="{D2152AAE-FDA2-4DF5-B1EB-07536AAF8F78}" dt="2023-01-25T02:44:16.006" v="151" actId="207"/>
          <ac:graphicFrameMkLst>
            <pc:docMk/>
            <pc:sldMk cId="1831325086" sldId="805"/>
            <ac:graphicFrameMk id="7" creationId="{C40BDC78-648B-42FB-8A55-A63E26396D36}"/>
          </ac:graphicFrameMkLst>
        </pc:graphicFrameChg>
      </pc:sldChg>
      <pc:sldChg chg="modSp mod modNotesTx">
        <pc:chgData name="Shapransky, Jon" userId="bb270800-55f4-4628-9496-4b53befe236d" providerId="ADAL" clId="{D2152AAE-FDA2-4DF5-B1EB-07536AAF8F78}" dt="2023-01-25T02:58:29.957" v="697" actId="20577"/>
        <pc:sldMkLst>
          <pc:docMk/>
          <pc:sldMk cId="2269733837" sldId="806"/>
        </pc:sldMkLst>
        <pc:spChg chg="mod">
          <ac:chgData name="Shapransky, Jon" userId="bb270800-55f4-4628-9496-4b53befe236d" providerId="ADAL" clId="{D2152AAE-FDA2-4DF5-B1EB-07536AAF8F78}" dt="2023-01-25T02:24:01.794" v="7" actId="20577"/>
          <ac:spMkLst>
            <pc:docMk/>
            <pc:sldMk cId="2269733837" sldId="806"/>
            <ac:spMk id="2" creationId="{76736445-5319-41A6-A463-00B2113510DA}"/>
          </ac:spMkLst>
        </pc:spChg>
      </pc:sldChg>
      <pc:sldChg chg="modSp mod modNotesTx">
        <pc:chgData name="Shapransky, Jon" userId="bb270800-55f4-4628-9496-4b53befe236d" providerId="ADAL" clId="{D2152AAE-FDA2-4DF5-B1EB-07536AAF8F78}" dt="2023-01-25T02:58:55.553" v="704" actId="20577"/>
        <pc:sldMkLst>
          <pc:docMk/>
          <pc:sldMk cId="692911501" sldId="807"/>
        </pc:sldMkLst>
        <pc:spChg chg="mod">
          <ac:chgData name="Shapransky, Jon" userId="bb270800-55f4-4628-9496-4b53befe236d" providerId="ADAL" clId="{D2152AAE-FDA2-4DF5-B1EB-07536AAF8F78}" dt="2023-01-25T02:24:09.809" v="10" actId="20577"/>
          <ac:spMkLst>
            <pc:docMk/>
            <pc:sldMk cId="692911501" sldId="807"/>
            <ac:spMk id="2" creationId="{76736445-5319-41A6-A463-00B2113510DA}"/>
          </ac:spMkLst>
        </pc:spChg>
      </pc:sldChg>
      <pc:sldChg chg="modSp mod modNotesTx">
        <pc:chgData name="Shapransky, Jon" userId="bb270800-55f4-4628-9496-4b53befe236d" providerId="ADAL" clId="{D2152AAE-FDA2-4DF5-B1EB-07536AAF8F78}" dt="2023-01-25T02:59:14.803" v="715" actId="20577"/>
        <pc:sldMkLst>
          <pc:docMk/>
          <pc:sldMk cId="1939424485" sldId="808"/>
        </pc:sldMkLst>
        <pc:spChg chg="mod">
          <ac:chgData name="Shapransky, Jon" userId="bb270800-55f4-4628-9496-4b53befe236d" providerId="ADAL" clId="{D2152AAE-FDA2-4DF5-B1EB-07536AAF8F78}" dt="2023-01-25T02:24:14.507" v="13" actId="20577"/>
          <ac:spMkLst>
            <pc:docMk/>
            <pc:sldMk cId="1939424485" sldId="808"/>
            <ac:spMk id="2" creationId="{76736445-5319-41A6-A463-00B2113510DA}"/>
          </ac:spMkLst>
        </pc:spChg>
      </pc:sldChg>
      <pc:sldChg chg="modSp add modNotesTx">
        <pc:chgData name="Shapransky, Jon" userId="bb270800-55f4-4628-9496-4b53befe236d" providerId="ADAL" clId="{D2152AAE-FDA2-4DF5-B1EB-07536AAF8F78}" dt="2023-01-25T02:46:02.622" v="159" actId="20577"/>
        <pc:sldMkLst>
          <pc:docMk/>
          <pc:sldMk cId="2058220618" sldId="809"/>
        </pc:sldMkLst>
        <pc:graphicFrameChg chg="mod">
          <ac:chgData name="Shapransky, Jon" userId="bb270800-55f4-4628-9496-4b53befe236d" providerId="ADAL" clId="{D2152AAE-FDA2-4DF5-B1EB-07536AAF8F78}" dt="2023-01-25T02:45:35.188" v="158" actId="207"/>
          <ac:graphicFrameMkLst>
            <pc:docMk/>
            <pc:sldMk cId="2058220618" sldId="809"/>
            <ac:graphicFrameMk id="7" creationId="{C40BDC78-648B-42FB-8A55-A63E26396D36}"/>
          </ac:graphicFrameMkLst>
        </pc:graphicFrameChg>
      </pc:sldChg>
      <pc:sldChg chg="new del">
        <pc:chgData name="Shapransky, Jon" userId="bb270800-55f4-4628-9496-4b53befe236d" providerId="ADAL" clId="{D2152AAE-FDA2-4DF5-B1EB-07536AAF8F78}" dt="2023-01-25T02:29:15.007" v="26" actId="680"/>
        <pc:sldMkLst>
          <pc:docMk/>
          <pc:sldMk cId="2973330564" sldId="809"/>
        </pc:sldMkLst>
      </pc:sldChg>
      <pc:sldChg chg="add modNotesTx">
        <pc:chgData name="Shapransky, Jon" userId="bb270800-55f4-4628-9496-4b53befe236d" providerId="ADAL" clId="{D2152AAE-FDA2-4DF5-B1EB-07536AAF8F78}" dt="2023-01-25T02:59:06.158" v="709" actId="20577"/>
        <pc:sldMkLst>
          <pc:docMk/>
          <pc:sldMk cId="527309483" sldId="81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8C1CC6-198C-476D-A708-8B71343F7E91}" type="doc">
      <dgm:prSet loTypeId="urn:microsoft.com/office/officeart/2005/8/layout/venn1" loCatId="relationship" qsTypeId="urn:microsoft.com/office/officeart/2005/8/quickstyle/simple1" qsCatId="simple" csTypeId="urn:microsoft.com/office/officeart/2005/8/colors/accent1_2" csCatId="accent1" phldr="1"/>
      <dgm:spPr/>
    </dgm:pt>
    <dgm:pt modelId="{43CB1124-CC49-4C0B-A807-D153E6B5000F}">
      <dgm:prSet phldrT="[Text]"/>
      <dgm:spPr>
        <a:solidFill>
          <a:schemeClr val="accent1">
            <a:lumMod val="20000"/>
            <a:lumOff val="80000"/>
            <a:alpha val="50000"/>
          </a:schemeClr>
        </a:solidFill>
      </dgm:spPr>
      <dgm:t>
        <a:bodyPr/>
        <a:lstStyle/>
        <a:p>
          <a:r>
            <a:rPr lang="en-US"/>
            <a:t>“Standing on the shoulders of giants”</a:t>
          </a:r>
          <a:endParaRPr lang="en-GB"/>
        </a:p>
      </dgm:t>
    </dgm:pt>
    <dgm:pt modelId="{A7BD9712-243A-4857-B370-5EC593E9FDC3}" type="parTrans" cxnId="{9D766B62-DE77-49E7-AD50-5B1434C60EB9}">
      <dgm:prSet/>
      <dgm:spPr/>
      <dgm:t>
        <a:bodyPr/>
        <a:lstStyle/>
        <a:p>
          <a:endParaRPr lang="en-GB"/>
        </a:p>
      </dgm:t>
    </dgm:pt>
    <dgm:pt modelId="{ACFE0AB7-B69F-456B-B3CF-47716C0E5922}" type="sibTrans" cxnId="{9D766B62-DE77-49E7-AD50-5B1434C60EB9}">
      <dgm:prSet/>
      <dgm:spPr/>
      <dgm:t>
        <a:bodyPr/>
        <a:lstStyle/>
        <a:p>
          <a:endParaRPr lang="en-GB"/>
        </a:p>
      </dgm:t>
    </dgm:pt>
    <dgm:pt modelId="{55B4C1BB-1769-47B2-B037-EFF523A05702}">
      <dgm:prSet phldrT="[Text]"/>
      <dgm:spPr>
        <a:solidFill>
          <a:schemeClr val="accent2">
            <a:lumMod val="20000"/>
            <a:lumOff val="80000"/>
            <a:alpha val="50000"/>
          </a:schemeClr>
        </a:solidFill>
      </dgm:spPr>
      <dgm:t>
        <a:bodyPr/>
        <a:lstStyle/>
        <a:p>
          <a:r>
            <a:rPr lang="en-US"/>
            <a:t>Personal approach and experience</a:t>
          </a:r>
          <a:endParaRPr lang="en-GB"/>
        </a:p>
      </dgm:t>
    </dgm:pt>
    <dgm:pt modelId="{035E5307-1183-4924-A00A-B29756659C31}" type="parTrans" cxnId="{005E6C38-E6D7-4958-AD7F-C018E802D57B}">
      <dgm:prSet/>
      <dgm:spPr/>
      <dgm:t>
        <a:bodyPr/>
        <a:lstStyle/>
        <a:p>
          <a:endParaRPr lang="en-GB"/>
        </a:p>
      </dgm:t>
    </dgm:pt>
    <dgm:pt modelId="{E02507D6-5CBB-4394-9448-74CFFB43CD0C}" type="sibTrans" cxnId="{005E6C38-E6D7-4958-AD7F-C018E802D57B}">
      <dgm:prSet/>
      <dgm:spPr/>
      <dgm:t>
        <a:bodyPr/>
        <a:lstStyle/>
        <a:p>
          <a:endParaRPr lang="en-GB"/>
        </a:p>
      </dgm:t>
    </dgm:pt>
    <dgm:pt modelId="{E1CC8C71-B8F7-4CD5-ABF0-B054C370500C}" type="pres">
      <dgm:prSet presAssocID="{708C1CC6-198C-476D-A708-8B71343F7E91}" presName="compositeShape" presStyleCnt="0">
        <dgm:presLayoutVars>
          <dgm:chMax val="7"/>
          <dgm:dir/>
          <dgm:resizeHandles val="exact"/>
        </dgm:presLayoutVars>
      </dgm:prSet>
      <dgm:spPr/>
    </dgm:pt>
    <dgm:pt modelId="{13485EE4-F679-4BE1-B983-134CBEC13C2F}" type="pres">
      <dgm:prSet presAssocID="{43CB1124-CC49-4C0B-A807-D153E6B5000F}" presName="circ1" presStyleLbl="vennNode1" presStyleIdx="0" presStyleCnt="2"/>
      <dgm:spPr/>
    </dgm:pt>
    <dgm:pt modelId="{86F0651D-FAC9-4AF4-85C2-4D76C8E3152C}" type="pres">
      <dgm:prSet presAssocID="{43CB1124-CC49-4C0B-A807-D153E6B5000F}" presName="circ1Tx" presStyleLbl="revTx" presStyleIdx="0" presStyleCnt="0">
        <dgm:presLayoutVars>
          <dgm:chMax val="0"/>
          <dgm:chPref val="0"/>
          <dgm:bulletEnabled val="1"/>
        </dgm:presLayoutVars>
      </dgm:prSet>
      <dgm:spPr/>
    </dgm:pt>
    <dgm:pt modelId="{1DBA7ADB-D979-40A6-BA21-9770AB96127E}" type="pres">
      <dgm:prSet presAssocID="{55B4C1BB-1769-47B2-B037-EFF523A05702}" presName="circ2" presStyleLbl="vennNode1" presStyleIdx="1" presStyleCnt="2" custLinFactNeighborY="-39"/>
      <dgm:spPr/>
    </dgm:pt>
    <dgm:pt modelId="{5F5DA5D6-664B-46E2-9286-92EAA2BE8969}" type="pres">
      <dgm:prSet presAssocID="{55B4C1BB-1769-47B2-B037-EFF523A05702}" presName="circ2Tx" presStyleLbl="revTx" presStyleIdx="0" presStyleCnt="0">
        <dgm:presLayoutVars>
          <dgm:chMax val="0"/>
          <dgm:chPref val="0"/>
          <dgm:bulletEnabled val="1"/>
        </dgm:presLayoutVars>
      </dgm:prSet>
      <dgm:spPr/>
    </dgm:pt>
  </dgm:ptLst>
  <dgm:cxnLst>
    <dgm:cxn modelId="{005E6C38-E6D7-4958-AD7F-C018E802D57B}" srcId="{708C1CC6-198C-476D-A708-8B71343F7E91}" destId="{55B4C1BB-1769-47B2-B037-EFF523A05702}" srcOrd="1" destOrd="0" parTransId="{035E5307-1183-4924-A00A-B29756659C31}" sibTransId="{E02507D6-5CBB-4394-9448-74CFFB43CD0C}"/>
    <dgm:cxn modelId="{9D766B62-DE77-49E7-AD50-5B1434C60EB9}" srcId="{708C1CC6-198C-476D-A708-8B71343F7E91}" destId="{43CB1124-CC49-4C0B-A807-D153E6B5000F}" srcOrd="0" destOrd="0" parTransId="{A7BD9712-243A-4857-B370-5EC593E9FDC3}" sibTransId="{ACFE0AB7-B69F-456B-B3CF-47716C0E5922}"/>
    <dgm:cxn modelId="{7D831F72-BC17-4AB4-9FFA-34E26FE47AB0}" type="presOf" srcId="{55B4C1BB-1769-47B2-B037-EFF523A05702}" destId="{1DBA7ADB-D979-40A6-BA21-9770AB96127E}" srcOrd="0" destOrd="0" presId="urn:microsoft.com/office/officeart/2005/8/layout/venn1"/>
    <dgm:cxn modelId="{91597053-54DE-44C1-9C2F-2EFF3AC38A54}" type="presOf" srcId="{43CB1124-CC49-4C0B-A807-D153E6B5000F}" destId="{86F0651D-FAC9-4AF4-85C2-4D76C8E3152C}" srcOrd="1" destOrd="0" presId="urn:microsoft.com/office/officeart/2005/8/layout/venn1"/>
    <dgm:cxn modelId="{D7D6DE82-BD11-437E-A705-B9092D33B94C}" type="presOf" srcId="{708C1CC6-198C-476D-A708-8B71343F7E91}" destId="{E1CC8C71-B8F7-4CD5-ABF0-B054C370500C}" srcOrd="0" destOrd="0" presId="urn:microsoft.com/office/officeart/2005/8/layout/venn1"/>
    <dgm:cxn modelId="{7F20058A-5D73-4822-8D23-08418C19DB66}" type="presOf" srcId="{43CB1124-CC49-4C0B-A807-D153E6B5000F}" destId="{13485EE4-F679-4BE1-B983-134CBEC13C2F}" srcOrd="0" destOrd="0" presId="urn:microsoft.com/office/officeart/2005/8/layout/venn1"/>
    <dgm:cxn modelId="{3AB2C8CC-4479-48D4-97A8-F69420C88005}" type="presOf" srcId="{55B4C1BB-1769-47B2-B037-EFF523A05702}" destId="{5F5DA5D6-664B-46E2-9286-92EAA2BE8969}" srcOrd="1" destOrd="0" presId="urn:microsoft.com/office/officeart/2005/8/layout/venn1"/>
    <dgm:cxn modelId="{BB8B3D20-6C2A-4FA4-BFB0-BE73AD9E8E98}" type="presParOf" srcId="{E1CC8C71-B8F7-4CD5-ABF0-B054C370500C}" destId="{13485EE4-F679-4BE1-B983-134CBEC13C2F}" srcOrd="0" destOrd="0" presId="urn:microsoft.com/office/officeart/2005/8/layout/venn1"/>
    <dgm:cxn modelId="{F98A608B-A5A6-446A-9DE5-19071CC7979E}" type="presParOf" srcId="{E1CC8C71-B8F7-4CD5-ABF0-B054C370500C}" destId="{86F0651D-FAC9-4AF4-85C2-4D76C8E3152C}" srcOrd="1" destOrd="0" presId="urn:microsoft.com/office/officeart/2005/8/layout/venn1"/>
    <dgm:cxn modelId="{29834FAA-702B-4879-8309-FD5C38914736}" type="presParOf" srcId="{E1CC8C71-B8F7-4CD5-ABF0-B054C370500C}" destId="{1DBA7ADB-D979-40A6-BA21-9770AB96127E}" srcOrd="2" destOrd="0" presId="urn:microsoft.com/office/officeart/2005/8/layout/venn1"/>
    <dgm:cxn modelId="{52B2FA96-05AC-4203-B33C-3F28BB9FC0F1}" type="presParOf" srcId="{E1CC8C71-B8F7-4CD5-ABF0-B054C370500C}" destId="{5F5DA5D6-664B-46E2-9286-92EAA2BE8969}"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AB844D-078E-43F5-8156-B98E71243FC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GB"/>
        </a:p>
      </dgm:t>
    </dgm:pt>
    <dgm:pt modelId="{940FCE79-F64E-4CFF-A7D1-A00A58D167C7}">
      <dgm:prSet phldrT="[Text]"/>
      <dgm:spPr/>
      <dgm:t>
        <a:bodyPr/>
        <a:lstStyle/>
        <a:p>
          <a:r>
            <a:rPr lang="en-US"/>
            <a:t>Results</a:t>
          </a:r>
          <a:endParaRPr lang="en-GB"/>
        </a:p>
      </dgm:t>
    </dgm:pt>
    <dgm:pt modelId="{42855B08-E58E-4AD5-BF6A-36D7B40BC0D9}" type="parTrans" cxnId="{ED96136B-6227-4E4D-B8E9-23C47093E329}">
      <dgm:prSet/>
      <dgm:spPr/>
      <dgm:t>
        <a:bodyPr/>
        <a:lstStyle/>
        <a:p>
          <a:endParaRPr lang="en-GB"/>
        </a:p>
      </dgm:t>
    </dgm:pt>
    <dgm:pt modelId="{C5A63242-AFC9-4A06-B6EA-2574E6371EE5}" type="sibTrans" cxnId="{ED96136B-6227-4E4D-B8E9-23C47093E329}">
      <dgm:prSet/>
      <dgm:spPr/>
      <dgm:t>
        <a:bodyPr/>
        <a:lstStyle/>
        <a:p>
          <a:endParaRPr lang="en-GB"/>
        </a:p>
      </dgm:t>
    </dgm:pt>
    <dgm:pt modelId="{9A68DFF4-DDAB-4CCF-8E8A-4A7A5DB9DB43}">
      <dgm:prSet phldrT="[Text]"/>
      <dgm:spPr/>
      <dgm:t>
        <a:bodyPr/>
        <a:lstStyle/>
        <a:p>
          <a:r>
            <a:rPr lang="en-US"/>
            <a:t>Adoption</a:t>
          </a:r>
          <a:endParaRPr lang="en-GB"/>
        </a:p>
      </dgm:t>
    </dgm:pt>
    <dgm:pt modelId="{5B9311E4-870D-4EB2-A3C6-3225C8E7BE73}" type="parTrans" cxnId="{8FA8DCA0-2593-4149-92A2-83D10E2CBC89}">
      <dgm:prSet/>
      <dgm:spPr/>
      <dgm:t>
        <a:bodyPr/>
        <a:lstStyle/>
        <a:p>
          <a:endParaRPr lang="en-GB"/>
        </a:p>
      </dgm:t>
    </dgm:pt>
    <dgm:pt modelId="{F4383072-A51D-44AB-BD9C-FBE3C719EEC6}" type="sibTrans" cxnId="{8FA8DCA0-2593-4149-92A2-83D10E2CBC89}">
      <dgm:prSet/>
      <dgm:spPr/>
      <dgm:t>
        <a:bodyPr/>
        <a:lstStyle/>
        <a:p>
          <a:endParaRPr lang="en-GB"/>
        </a:p>
      </dgm:t>
    </dgm:pt>
    <dgm:pt modelId="{E7274EA2-0979-4E4E-BCDA-C989178DD58A}">
      <dgm:prSet phldrT="[Text]"/>
      <dgm:spPr/>
      <dgm:t>
        <a:bodyPr/>
        <a:lstStyle/>
        <a:p>
          <a:r>
            <a:rPr lang="en-US"/>
            <a:t>Change Effort</a:t>
          </a:r>
          <a:endParaRPr lang="en-GB"/>
        </a:p>
      </dgm:t>
    </dgm:pt>
    <dgm:pt modelId="{6209BD8D-5373-4F0B-978D-3F89CB0E95A5}" type="parTrans" cxnId="{34ABE6E0-6E5D-42AF-9183-7566567DC4EA}">
      <dgm:prSet/>
      <dgm:spPr/>
      <dgm:t>
        <a:bodyPr/>
        <a:lstStyle/>
        <a:p>
          <a:endParaRPr lang="en-GB"/>
        </a:p>
      </dgm:t>
    </dgm:pt>
    <dgm:pt modelId="{6DB02F42-CC86-4519-8740-C3B532FFAE21}" type="sibTrans" cxnId="{34ABE6E0-6E5D-42AF-9183-7566567DC4EA}">
      <dgm:prSet/>
      <dgm:spPr/>
      <dgm:t>
        <a:bodyPr/>
        <a:lstStyle/>
        <a:p>
          <a:endParaRPr lang="en-GB"/>
        </a:p>
      </dgm:t>
    </dgm:pt>
    <dgm:pt modelId="{86EF6FA9-7B1D-455B-BD74-03F89E9E4265}" type="pres">
      <dgm:prSet presAssocID="{F8AB844D-078E-43F5-8156-B98E71243FC1}" presName="Name0" presStyleCnt="0">
        <dgm:presLayoutVars>
          <dgm:chMax val="7"/>
          <dgm:chPref val="7"/>
          <dgm:dir/>
          <dgm:animLvl val="lvl"/>
        </dgm:presLayoutVars>
      </dgm:prSet>
      <dgm:spPr/>
    </dgm:pt>
    <dgm:pt modelId="{68BD097D-3AB8-4858-80CC-EC5D97153A8D}" type="pres">
      <dgm:prSet presAssocID="{E7274EA2-0979-4E4E-BCDA-C989178DD58A}" presName="Accent1" presStyleCnt="0"/>
      <dgm:spPr/>
    </dgm:pt>
    <dgm:pt modelId="{FF73CDB6-2A8D-4AF6-AFE3-E9FAAB16E7D7}" type="pres">
      <dgm:prSet presAssocID="{E7274EA2-0979-4E4E-BCDA-C989178DD58A}" presName="Accent" presStyleLbl="node1" presStyleIdx="0" presStyleCnt="3"/>
      <dgm:spPr/>
    </dgm:pt>
    <dgm:pt modelId="{11BCE8F7-00B8-47CB-A228-8425D9851EB1}" type="pres">
      <dgm:prSet presAssocID="{E7274EA2-0979-4E4E-BCDA-C989178DD58A}" presName="Parent1" presStyleLbl="revTx" presStyleIdx="0" presStyleCnt="3">
        <dgm:presLayoutVars>
          <dgm:chMax val="1"/>
          <dgm:chPref val="1"/>
          <dgm:bulletEnabled val="1"/>
        </dgm:presLayoutVars>
      </dgm:prSet>
      <dgm:spPr/>
    </dgm:pt>
    <dgm:pt modelId="{DFFDBFC4-95ED-4672-AF70-7019C81BDD67}" type="pres">
      <dgm:prSet presAssocID="{9A68DFF4-DDAB-4CCF-8E8A-4A7A5DB9DB43}" presName="Accent2" presStyleCnt="0"/>
      <dgm:spPr/>
    </dgm:pt>
    <dgm:pt modelId="{7C35CBC7-4ECE-4A04-9A8D-B5EDEFC71CE7}" type="pres">
      <dgm:prSet presAssocID="{9A68DFF4-DDAB-4CCF-8E8A-4A7A5DB9DB43}" presName="Accent" presStyleLbl="node1" presStyleIdx="1" presStyleCnt="3"/>
      <dgm:spPr/>
    </dgm:pt>
    <dgm:pt modelId="{1072C44A-1C91-48FC-A320-8DFE45DDCF61}" type="pres">
      <dgm:prSet presAssocID="{9A68DFF4-DDAB-4CCF-8E8A-4A7A5DB9DB43}" presName="Parent2" presStyleLbl="revTx" presStyleIdx="1" presStyleCnt="3">
        <dgm:presLayoutVars>
          <dgm:chMax val="1"/>
          <dgm:chPref val="1"/>
          <dgm:bulletEnabled val="1"/>
        </dgm:presLayoutVars>
      </dgm:prSet>
      <dgm:spPr/>
    </dgm:pt>
    <dgm:pt modelId="{4A49ED7A-09F1-4266-A5AC-1AA8117F5C9F}" type="pres">
      <dgm:prSet presAssocID="{940FCE79-F64E-4CFF-A7D1-A00A58D167C7}" presName="Accent3" presStyleCnt="0"/>
      <dgm:spPr/>
    </dgm:pt>
    <dgm:pt modelId="{D1A54300-8345-4D4B-8CDE-AAD0D7656C3F}" type="pres">
      <dgm:prSet presAssocID="{940FCE79-F64E-4CFF-A7D1-A00A58D167C7}" presName="Accent" presStyleLbl="node1" presStyleIdx="2" presStyleCnt="3"/>
      <dgm:spPr/>
    </dgm:pt>
    <dgm:pt modelId="{43E83F71-CAC8-4E90-93B9-110C886AF9DF}" type="pres">
      <dgm:prSet presAssocID="{940FCE79-F64E-4CFF-A7D1-A00A58D167C7}" presName="Parent3" presStyleLbl="revTx" presStyleIdx="2" presStyleCnt="3">
        <dgm:presLayoutVars>
          <dgm:chMax val="1"/>
          <dgm:chPref val="1"/>
          <dgm:bulletEnabled val="1"/>
        </dgm:presLayoutVars>
      </dgm:prSet>
      <dgm:spPr/>
    </dgm:pt>
  </dgm:ptLst>
  <dgm:cxnLst>
    <dgm:cxn modelId="{2955A86A-F663-4456-AFCD-378E95BC20E6}" type="presOf" srcId="{940FCE79-F64E-4CFF-A7D1-A00A58D167C7}" destId="{43E83F71-CAC8-4E90-93B9-110C886AF9DF}" srcOrd="0" destOrd="0" presId="urn:microsoft.com/office/officeart/2009/layout/CircleArrowProcess"/>
    <dgm:cxn modelId="{ED96136B-6227-4E4D-B8E9-23C47093E329}" srcId="{F8AB844D-078E-43F5-8156-B98E71243FC1}" destId="{940FCE79-F64E-4CFF-A7D1-A00A58D167C7}" srcOrd="2" destOrd="0" parTransId="{42855B08-E58E-4AD5-BF6A-36D7B40BC0D9}" sibTransId="{C5A63242-AFC9-4A06-B6EA-2574E6371EE5}"/>
    <dgm:cxn modelId="{8FA8DCA0-2593-4149-92A2-83D10E2CBC89}" srcId="{F8AB844D-078E-43F5-8156-B98E71243FC1}" destId="{9A68DFF4-DDAB-4CCF-8E8A-4A7A5DB9DB43}" srcOrd="1" destOrd="0" parTransId="{5B9311E4-870D-4EB2-A3C6-3225C8E7BE73}" sibTransId="{F4383072-A51D-44AB-BD9C-FBE3C719EEC6}"/>
    <dgm:cxn modelId="{2CA16CB9-BB24-45C8-8547-285718336D0B}" type="presOf" srcId="{9A68DFF4-DDAB-4CCF-8E8A-4A7A5DB9DB43}" destId="{1072C44A-1C91-48FC-A320-8DFE45DDCF61}" srcOrd="0" destOrd="0" presId="urn:microsoft.com/office/officeart/2009/layout/CircleArrowProcess"/>
    <dgm:cxn modelId="{34ABE6E0-6E5D-42AF-9183-7566567DC4EA}" srcId="{F8AB844D-078E-43F5-8156-B98E71243FC1}" destId="{E7274EA2-0979-4E4E-BCDA-C989178DD58A}" srcOrd="0" destOrd="0" parTransId="{6209BD8D-5373-4F0B-978D-3F89CB0E95A5}" sibTransId="{6DB02F42-CC86-4519-8740-C3B532FFAE21}"/>
    <dgm:cxn modelId="{FA27B4F3-8D5A-45BE-957E-383F14DB7600}" type="presOf" srcId="{F8AB844D-078E-43F5-8156-B98E71243FC1}" destId="{86EF6FA9-7B1D-455B-BD74-03F89E9E4265}" srcOrd="0" destOrd="0" presId="urn:microsoft.com/office/officeart/2009/layout/CircleArrowProcess"/>
    <dgm:cxn modelId="{5554CEFF-CD8A-4CC6-B136-F083CC92767F}" type="presOf" srcId="{E7274EA2-0979-4E4E-BCDA-C989178DD58A}" destId="{11BCE8F7-00B8-47CB-A228-8425D9851EB1}" srcOrd="0" destOrd="0" presId="urn:microsoft.com/office/officeart/2009/layout/CircleArrowProcess"/>
    <dgm:cxn modelId="{DA4C9B8B-B0D5-4755-9F7E-C22A05B32233}" type="presParOf" srcId="{86EF6FA9-7B1D-455B-BD74-03F89E9E4265}" destId="{68BD097D-3AB8-4858-80CC-EC5D97153A8D}" srcOrd="0" destOrd="0" presId="urn:microsoft.com/office/officeart/2009/layout/CircleArrowProcess"/>
    <dgm:cxn modelId="{B608A6E8-9C53-4389-B4D1-358AE03AD7F2}" type="presParOf" srcId="{68BD097D-3AB8-4858-80CC-EC5D97153A8D}" destId="{FF73CDB6-2A8D-4AF6-AFE3-E9FAAB16E7D7}" srcOrd="0" destOrd="0" presId="urn:microsoft.com/office/officeart/2009/layout/CircleArrowProcess"/>
    <dgm:cxn modelId="{8721B17C-F19C-496A-8174-8834E495A7FC}" type="presParOf" srcId="{86EF6FA9-7B1D-455B-BD74-03F89E9E4265}" destId="{11BCE8F7-00B8-47CB-A228-8425D9851EB1}" srcOrd="1" destOrd="0" presId="urn:microsoft.com/office/officeart/2009/layout/CircleArrowProcess"/>
    <dgm:cxn modelId="{64AFF468-5154-4BD4-992A-9C4D2B1A3103}" type="presParOf" srcId="{86EF6FA9-7B1D-455B-BD74-03F89E9E4265}" destId="{DFFDBFC4-95ED-4672-AF70-7019C81BDD67}" srcOrd="2" destOrd="0" presId="urn:microsoft.com/office/officeart/2009/layout/CircleArrowProcess"/>
    <dgm:cxn modelId="{5C90E87F-84BF-4BB6-85B8-E509AA6A4913}" type="presParOf" srcId="{DFFDBFC4-95ED-4672-AF70-7019C81BDD67}" destId="{7C35CBC7-4ECE-4A04-9A8D-B5EDEFC71CE7}" srcOrd="0" destOrd="0" presId="urn:microsoft.com/office/officeart/2009/layout/CircleArrowProcess"/>
    <dgm:cxn modelId="{97A3C43C-31D1-43A0-99DF-0D13B5276CE1}" type="presParOf" srcId="{86EF6FA9-7B1D-455B-BD74-03F89E9E4265}" destId="{1072C44A-1C91-48FC-A320-8DFE45DDCF61}" srcOrd="3" destOrd="0" presId="urn:microsoft.com/office/officeart/2009/layout/CircleArrowProcess"/>
    <dgm:cxn modelId="{8281AABC-E3DD-4C1C-8C70-A67E2F896390}" type="presParOf" srcId="{86EF6FA9-7B1D-455B-BD74-03F89E9E4265}" destId="{4A49ED7A-09F1-4266-A5AC-1AA8117F5C9F}" srcOrd="4" destOrd="0" presId="urn:microsoft.com/office/officeart/2009/layout/CircleArrowProcess"/>
    <dgm:cxn modelId="{CBB88275-C742-4007-A582-A74778BC2B53}" type="presParOf" srcId="{4A49ED7A-09F1-4266-A5AC-1AA8117F5C9F}" destId="{D1A54300-8345-4D4B-8CDE-AAD0D7656C3F}" srcOrd="0" destOrd="0" presId="urn:microsoft.com/office/officeart/2009/layout/CircleArrowProcess"/>
    <dgm:cxn modelId="{D2D5A50D-610A-47CB-8CCD-2F5895A7F000}" type="presParOf" srcId="{86EF6FA9-7B1D-455B-BD74-03F89E9E4265}" destId="{43E83F71-CAC8-4E90-93B9-110C886AF9DF}"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8AB844D-078E-43F5-8156-B98E71243FC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GB"/>
        </a:p>
      </dgm:t>
    </dgm:pt>
    <dgm:pt modelId="{940FCE79-F64E-4CFF-A7D1-A00A58D167C7}">
      <dgm:prSet phldrT="[Text]"/>
      <dgm:spPr/>
      <dgm:t>
        <a:bodyPr/>
        <a:lstStyle/>
        <a:p>
          <a:r>
            <a:rPr lang="en-US"/>
            <a:t>Results</a:t>
          </a:r>
          <a:endParaRPr lang="en-GB"/>
        </a:p>
      </dgm:t>
    </dgm:pt>
    <dgm:pt modelId="{42855B08-E58E-4AD5-BF6A-36D7B40BC0D9}" type="parTrans" cxnId="{ED96136B-6227-4E4D-B8E9-23C47093E329}">
      <dgm:prSet/>
      <dgm:spPr/>
      <dgm:t>
        <a:bodyPr/>
        <a:lstStyle/>
        <a:p>
          <a:endParaRPr lang="en-GB"/>
        </a:p>
      </dgm:t>
    </dgm:pt>
    <dgm:pt modelId="{C5A63242-AFC9-4A06-B6EA-2574E6371EE5}" type="sibTrans" cxnId="{ED96136B-6227-4E4D-B8E9-23C47093E329}">
      <dgm:prSet/>
      <dgm:spPr/>
      <dgm:t>
        <a:bodyPr/>
        <a:lstStyle/>
        <a:p>
          <a:endParaRPr lang="en-GB"/>
        </a:p>
      </dgm:t>
    </dgm:pt>
    <dgm:pt modelId="{9A68DFF4-DDAB-4CCF-8E8A-4A7A5DB9DB43}">
      <dgm:prSet phldrT="[Text]"/>
      <dgm:spPr/>
      <dgm:t>
        <a:bodyPr/>
        <a:lstStyle/>
        <a:p>
          <a:r>
            <a:rPr lang="en-US"/>
            <a:t>Adoption</a:t>
          </a:r>
          <a:endParaRPr lang="en-GB"/>
        </a:p>
      </dgm:t>
    </dgm:pt>
    <dgm:pt modelId="{5B9311E4-870D-4EB2-A3C6-3225C8E7BE73}" type="parTrans" cxnId="{8FA8DCA0-2593-4149-92A2-83D10E2CBC89}">
      <dgm:prSet/>
      <dgm:spPr/>
      <dgm:t>
        <a:bodyPr/>
        <a:lstStyle/>
        <a:p>
          <a:endParaRPr lang="en-GB"/>
        </a:p>
      </dgm:t>
    </dgm:pt>
    <dgm:pt modelId="{F4383072-A51D-44AB-BD9C-FBE3C719EEC6}" type="sibTrans" cxnId="{8FA8DCA0-2593-4149-92A2-83D10E2CBC89}">
      <dgm:prSet/>
      <dgm:spPr/>
      <dgm:t>
        <a:bodyPr/>
        <a:lstStyle/>
        <a:p>
          <a:endParaRPr lang="en-GB"/>
        </a:p>
      </dgm:t>
    </dgm:pt>
    <dgm:pt modelId="{E7274EA2-0979-4E4E-BCDA-C989178DD58A}">
      <dgm:prSet phldrT="[Text]"/>
      <dgm:spPr/>
      <dgm:t>
        <a:bodyPr/>
        <a:lstStyle/>
        <a:p>
          <a:r>
            <a:rPr lang="en-US"/>
            <a:t>Change Effort</a:t>
          </a:r>
          <a:endParaRPr lang="en-GB"/>
        </a:p>
      </dgm:t>
    </dgm:pt>
    <dgm:pt modelId="{6209BD8D-5373-4F0B-978D-3F89CB0E95A5}" type="parTrans" cxnId="{34ABE6E0-6E5D-42AF-9183-7566567DC4EA}">
      <dgm:prSet/>
      <dgm:spPr/>
      <dgm:t>
        <a:bodyPr/>
        <a:lstStyle/>
        <a:p>
          <a:endParaRPr lang="en-GB"/>
        </a:p>
      </dgm:t>
    </dgm:pt>
    <dgm:pt modelId="{6DB02F42-CC86-4519-8740-C3B532FFAE21}" type="sibTrans" cxnId="{34ABE6E0-6E5D-42AF-9183-7566567DC4EA}">
      <dgm:prSet/>
      <dgm:spPr/>
      <dgm:t>
        <a:bodyPr/>
        <a:lstStyle/>
        <a:p>
          <a:endParaRPr lang="en-GB"/>
        </a:p>
      </dgm:t>
    </dgm:pt>
    <dgm:pt modelId="{86EF6FA9-7B1D-455B-BD74-03F89E9E4265}" type="pres">
      <dgm:prSet presAssocID="{F8AB844D-078E-43F5-8156-B98E71243FC1}" presName="Name0" presStyleCnt="0">
        <dgm:presLayoutVars>
          <dgm:chMax val="7"/>
          <dgm:chPref val="7"/>
          <dgm:dir/>
          <dgm:animLvl val="lvl"/>
        </dgm:presLayoutVars>
      </dgm:prSet>
      <dgm:spPr/>
    </dgm:pt>
    <dgm:pt modelId="{68BD097D-3AB8-4858-80CC-EC5D97153A8D}" type="pres">
      <dgm:prSet presAssocID="{E7274EA2-0979-4E4E-BCDA-C989178DD58A}" presName="Accent1" presStyleCnt="0"/>
      <dgm:spPr/>
    </dgm:pt>
    <dgm:pt modelId="{FF73CDB6-2A8D-4AF6-AFE3-E9FAAB16E7D7}" type="pres">
      <dgm:prSet presAssocID="{E7274EA2-0979-4E4E-BCDA-C989178DD58A}" presName="Accent" presStyleLbl="node1" presStyleIdx="0" presStyleCnt="3"/>
      <dgm:spPr/>
    </dgm:pt>
    <dgm:pt modelId="{11BCE8F7-00B8-47CB-A228-8425D9851EB1}" type="pres">
      <dgm:prSet presAssocID="{E7274EA2-0979-4E4E-BCDA-C989178DD58A}" presName="Parent1" presStyleLbl="revTx" presStyleIdx="0" presStyleCnt="3">
        <dgm:presLayoutVars>
          <dgm:chMax val="1"/>
          <dgm:chPref val="1"/>
          <dgm:bulletEnabled val="1"/>
        </dgm:presLayoutVars>
      </dgm:prSet>
      <dgm:spPr/>
    </dgm:pt>
    <dgm:pt modelId="{DFFDBFC4-95ED-4672-AF70-7019C81BDD67}" type="pres">
      <dgm:prSet presAssocID="{9A68DFF4-DDAB-4CCF-8E8A-4A7A5DB9DB43}" presName="Accent2" presStyleCnt="0"/>
      <dgm:spPr/>
    </dgm:pt>
    <dgm:pt modelId="{7C35CBC7-4ECE-4A04-9A8D-B5EDEFC71CE7}" type="pres">
      <dgm:prSet presAssocID="{9A68DFF4-DDAB-4CCF-8E8A-4A7A5DB9DB43}" presName="Accent" presStyleLbl="node1" presStyleIdx="1" presStyleCnt="3"/>
      <dgm:spPr/>
    </dgm:pt>
    <dgm:pt modelId="{1072C44A-1C91-48FC-A320-8DFE45DDCF61}" type="pres">
      <dgm:prSet presAssocID="{9A68DFF4-DDAB-4CCF-8E8A-4A7A5DB9DB43}" presName="Parent2" presStyleLbl="revTx" presStyleIdx="1" presStyleCnt="3">
        <dgm:presLayoutVars>
          <dgm:chMax val="1"/>
          <dgm:chPref val="1"/>
          <dgm:bulletEnabled val="1"/>
        </dgm:presLayoutVars>
      </dgm:prSet>
      <dgm:spPr/>
    </dgm:pt>
    <dgm:pt modelId="{4A49ED7A-09F1-4266-A5AC-1AA8117F5C9F}" type="pres">
      <dgm:prSet presAssocID="{940FCE79-F64E-4CFF-A7D1-A00A58D167C7}" presName="Accent3" presStyleCnt="0"/>
      <dgm:spPr/>
    </dgm:pt>
    <dgm:pt modelId="{D1A54300-8345-4D4B-8CDE-AAD0D7656C3F}" type="pres">
      <dgm:prSet presAssocID="{940FCE79-F64E-4CFF-A7D1-A00A58D167C7}" presName="Accent" presStyleLbl="node1" presStyleIdx="2" presStyleCnt="3"/>
      <dgm:spPr/>
    </dgm:pt>
    <dgm:pt modelId="{43E83F71-CAC8-4E90-93B9-110C886AF9DF}" type="pres">
      <dgm:prSet presAssocID="{940FCE79-F64E-4CFF-A7D1-A00A58D167C7}" presName="Parent3" presStyleLbl="revTx" presStyleIdx="2" presStyleCnt="3">
        <dgm:presLayoutVars>
          <dgm:chMax val="1"/>
          <dgm:chPref val="1"/>
          <dgm:bulletEnabled val="1"/>
        </dgm:presLayoutVars>
      </dgm:prSet>
      <dgm:spPr/>
    </dgm:pt>
  </dgm:ptLst>
  <dgm:cxnLst>
    <dgm:cxn modelId="{2955A86A-F663-4456-AFCD-378E95BC20E6}" type="presOf" srcId="{940FCE79-F64E-4CFF-A7D1-A00A58D167C7}" destId="{43E83F71-CAC8-4E90-93B9-110C886AF9DF}" srcOrd="0" destOrd="0" presId="urn:microsoft.com/office/officeart/2009/layout/CircleArrowProcess"/>
    <dgm:cxn modelId="{ED96136B-6227-4E4D-B8E9-23C47093E329}" srcId="{F8AB844D-078E-43F5-8156-B98E71243FC1}" destId="{940FCE79-F64E-4CFF-A7D1-A00A58D167C7}" srcOrd="2" destOrd="0" parTransId="{42855B08-E58E-4AD5-BF6A-36D7B40BC0D9}" sibTransId="{C5A63242-AFC9-4A06-B6EA-2574E6371EE5}"/>
    <dgm:cxn modelId="{8FA8DCA0-2593-4149-92A2-83D10E2CBC89}" srcId="{F8AB844D-078E-43F5-8156-B98E71243FC1}" destId="{9A68DFF4-DDAB-4CCF-8E8A-4A7A5DB9DB43}" srcOrd="1" destOrd="0" parTransId="{5B9311E4-870D-4EB2-A3C6-3225C8E7BE73}" sibTransId="{F4383072-A51D-44AB-BD9C-FBE3C719EEC6}"/>
    <dgm:cxn modelId="{2CA16CB9-BB24-45C8-8547-285718336D0B}" type="presOf" srcId="{9A68DFF4-DDAB-4CCF-8E8A-4A7A5DB9DB43}" destId="{1072C44A-1C91-48FC-A320-8DFE45DDCF61}" srcOrd="0" destOrd="0" presId="urn:microsoft.com/office/officeart/2009/layout/CircleArrowProcess"/>
    <dgm:cxn modelId="{34ABE6E0-6E5D-42AF-9183-7566567DC4EA}" srcId="{F8AB844D-078E-43F5-8156-B98E71243FC1}" destId="{E7274EA2-0979-4E4E-BCDA-C989178DD58A}" srcOrd="0" destOrd="0" parTransId="{6209BD8D-5373-4F0B-978D-3F89CB0E95A5}" sibTransId="{6DB02F42-CC86-4519-8740-C3B532FFAE21}"/>
    <dgm:cxn modelId="{FA27B4F3-8D5A-45BE-957E-383F14DB7600}" type="presOf" srcId="{F8AB844D-078E-43F5-8156-B98E71243FC1}" destId="{86EF6FA9-7B1D-455B-BD74-03F89E9E4265}" srcOrd="0" destOrd="0" presId="urn:microsoft.com/office/officeart/2009/layout/CircleArrowProcess"/>
    <dgm:cxn modelId="{5554CEFF-CD8A-4CC6-B136-F083CC92767F}" type="presOf" srcId="{E7274EA2-0979-4E4E-BCDA-C989178DD58A}" destId="{11BCE8F7-00B8-47CB-A228-8425D9851EB1}" srcOrd="0" destOrd="0" presId="urn:microsoft.com/office/officeart/2009/layout/CircleArrowProcess"/>
    <dgm:cxn modelId="{DA4C9B8B-B0D5-4755-9F7E-C22A05B32233}" type="presParOf" srcId="{86EF6FA9-7B1D-455B-BD74-03F89E9E4265}" destId="{68BD097D-3AB8-4858-80CC-EC5D97153A8D}" srcOrd="0" destOrd="0" presId="urn:microsoft.com/office/officeart/2009/layout/CircleArrowProcess"/>
    <dgm:cxn modelId="{B608A6E8-9C53-4389-B4D1-358AE03AD7F2}" type="presParOf" srcId="{68BD097D-3AB8-4858-80CC-EC5D97153A8D}" destId="{FF73CDB6-2A8D-4AF6-AFE3-E9FAAB16E7D7}" srcOrd="0" destOrd="0" presId="urn:microsoft.com/office/officeart/2009/layout/CircleArrowProcess"/>
    <dgm:cxn modelId="{8721B17C-F19C-496A-8174-8834E495A7FC}" type="presParOf" srcId="{86EF6FA9-7B1D-455B-BD74-03F89E9E4265}" destId="{11BCE8F7-00B8-47CB-A228-8425D9851EB1}" srcOrd="1" destOrd="0" presId="urn:microsoft.com/office/officeart/2009/layout/CircleArrowProcess"/>
    <dgm:cxn modelId="{64AFF468-5154-4BD4-992A-9C4D2B1A3103}" type="presParOf" srcId="{86EF6FA9-7B1D-455B-BD74-03F89E9E4265}" destId="{DFFDBFC4-95ED-4672-AF70-7019C81BDD67}" srcOrd="2" destOrd="0" presId="urn:microsoft.com/office/officeart/2009/layout/CircleArrowProcess"/>
    <dgm:cxn modelId="{5C90E87F-84BF-4BB6-85B8-E509AA6A4913}" type="presParOf" srcId="{DFFDBFC4-95ED-4672-AF70-7019C81BDD67}" destId="{7C35CBC7-4ECE-4A04-9A8D-B5EDEFC71CE7}" srcOrd="0" destOrd="0" presId="urn:microsoft.com/office/officeart/2009/layout/CircleArrowProcess"/>
    <dgm:cxn modelId="{97A3C43C-31D1-43A0-99DF-0D13B5276CE1}" type="presParOf" srcId="{86EF6FA9-7B1D-455B-BD74-03F89E9E4265}" destId="{1072C44A-1C91-48FC-A320-8DFE45DDCF61}" srcOrd="3" destOrd="0" presId="urn:microsoft.com/office/officeart/2009/layout/CircleArrowProcess"/>
    <dgm:cxn modelId="{8281AABC-E3DD-4C1C-8C70-A67E2F896390}" type="presParOf" srcId="{86EF6FA9-7B1D-455B-BD74-03F89E9E4265}" destId="{4A49ED7A-09F1-4266-A5AC-1AA8117F5C9F}" srcOrd="4" destOrd="0" presId="urn:microsoft.com/office/officeart/2009/layout/CircleArrowProcess"/>
    <dgm:cxn modelId="{CBB88275-C742-4007-A582-A74778BC2B53}" type="presParOf" srcId="{4A49ED7A-09F1-4266-A5AC-1AA8117F5C9F}" destId="{D1A54300-8345-4D4B-8CDE-AAD0D7656C3F}" srcOrd="0" destOrd="0" presId="urn:microsoft.com/office/officeart/2009/layout/CircleArrowProcess"/>
    <dgm:cxn modelId="{D2D5A50D-610A-47CB-8CCD-2F5895A7F000}" type="presParOf" srcId="{86EF6FA9-7B1D-455B-BD74-03F89E9E4265}" destId="{43E83F71-CAC8-4E90-93B9-110C886AF9DF}"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8AB844D-078E-43F5-8156-B98E71243FC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GB"/>
        </a:p>
      </dgm:t>
    </dgm:pt>
    <dgm:pt modelId="{940FCE79-F64E-4CFF-A7D1-A00A58D167C7}">
      <dgm:prSet phldrT="[Text]"/>
      <dgm:spPr/>
      <dgm:t>
        <a:bodyPr/>
        <a:lstStyle/>
        <a:p>
          <a:r>
            <a:rPr lang="en-US"/>
            <a:t>Results</a:t>
          </a:r>
          <a:endParaRPr lang="en-GB"/>
        </a:p>
      </dgm:t>
    </dgm:pt>
    <dgm:pt modelId="{42855B08-E58E-4AD5-BF6A-36D7B40BC0D9}" type="parTrans" cxnId="{ED96136B-6227-4E4D-B8E9-23C47093E329}">
      <dgm:prSet/>
      <dgm:spPr/>
      <dgm:t>
        <a:bodyPr/>
        <a:lstStyle/>
        <a:p>
          <a:endParaRPr lang="en-GB"/>
        </a:p>
      </dgm:t>
    </dgm:pt>
    <dgm:pt modelId="{C5A63242-AFC9-4A06-B6EA-2574E6371EE5}" type="sibTrans" cxnId="{ED96136B-6227-4E4D-B8E9-23C47093E329}">
      <dgm:prSet/>
      <dgm:spPr/>
      <dgm:t>
        <a:bodyPr/>
        <a:lstStyle/>
        <a:p>
          <a:endParaRPr lang="en-GB"/>
        </a:p>
      </dgm:t>
    </dgm:pt>
    <dgm:pt modelId="{9A68DFF4-DDAB-4CCF-8E8A-4A7A5DB9DB43}">
      <dgm:prSet phldrT="[Text]"/>
      <dgm:spPr/>
      <dgm:t>
        <a:bodyPr/>
        <a:lstStyle/>
        <a:p>
          <a:r>
            <a:rPr lang="en-US"/>
            <a:t>Adoption</a:t>
          </a:r>
          <a:endParaRPr lang="en-GB"/>
        </a:p>
      </dgm:t>
    </dgm:pt>
    <dgm:pt modelId="{5B9311E4-870D-4EB2-A3C6-3225C8E7BE73}" type="parTrans" cxnId="{8FA8DCA0-2593-4149-92A2-83D10E2CBC89}">
      <dgm:prSet/>
      <dgm:spPr/>
      <dgm:t>
        <a:bodyPr/>
        <a:lstStyle/>
        <a:p>
          <a:endParaRPr lang="en-GB"/>
        </a:p>
      </dgm:t>
    </dgm:pt>
    <dgm:pt modelId="{F4383072-A51D-44AB-BD9C-FBE3C719EEC6}" type="sibTrans" cxnId="{8FA8DCA0-2593-4149-92A2-83D10E2CBC89}">
      <dgm:prSet/>
      <dgm:spPr/>
      <dgm:t>
        <a:bodyPr/>
        <a:lstStyle/>
        <a:p>
          <a:endParaRPr lang="en-GB"/>
        </a:p>
      </dgm:t>
    </dgm:pt>
    <dgm:pt modelId="{E7274EA2-0979-4E4E-BCDA-C989178DD58A}">
      <dgm:prSet phldrT="[Text]"/>
      <dgm:spPr/>
      <dgm:t>
        <a:bodyPr/>
        <a:lstStyle/>
        <a:p>
          <a:r>
            <a:rPr lang="en-US"/>
            <a:t>Change Effort</a:t>
          </a:r>
          <a:endParaRPr lang="en-GB"/>
        </a:p>
      </dgm:t>
    </dgm:pt>
    <dgm:pt modelId="{6209BD8D-5373-4F0B-978D-3F89CB0E95A5}" type="parTrans" cxnId="{34ABE6E0-6E5D-42AF-9183-7566567DC4EA}">
      <dgm:prSet/>
      <dgm:spPr/>
      <dgm:t>
        <a:bodyPr/>
        <a:lstStyle/>
        <a:p>
          <a:endParaRPr lang="en-GB"/>
        </a:p>
      </dgm:t>
    </dgm:pt>
    <dgm:pt modelId="{6DB02F42-CC86-4519-8740-C3B532FFAE21}" type="sibTrans" cxnId="{34ABE6E0-6E5D-42AF-9183-7566567DC4EA}">
      <dgm:prSet/>
      <dgm:spPr/>
      <dgm:t>
        <a:bodyPr/>
        <a:lstStyle/>
        <a:p>
          <a:endParaRPr lang="en-GB"/>
        </a:p>
      </dgm:t>
    </dgm:pt>
    <dgm:pt modelId="{86EF6FA9-7B1D-455B-BD74-03F89E9E4265}" type="pres">
      <dgm:prSet presAssocID="{F8AB844D-078E-43F5-8156-B98E71243FC1}" presName="Name0" presStyleCnt="0">
        <dgm:presLayoutVars>
          <dgm:chMax val="7"/>
          <dgm:chPref val="7"/>
          <dgm:dir/>
          <dgm:animLvl val="lvl"/>
        </dgm:presLayoutVars>
      </dgm:prSet>
      <dgm:spPr/>
    </dgm:pt>
    <dgm:pt modelId="{68BD097D-3AB8-4858-80CC-EC5D97153A8D}" type="pres">
      <dgm:prSet presAssocID="{E7274EA2-0979-4E4E-BCDA-C989178DD58A}" presName="Accent1" presStyleCnt="0"/>
      <dgm:spPr/>
    </dgm:pt>
    <dgm:pt modelId="{FF73CDB6-2A8D-4AF6-AFE3-E9FAAB16E7D7}" type="pres">
      <dgm:prSet presAssocID="{E7274EA2-0979-4E4E-BCDA-C989178DD58A}" presName="Accent" presStyleLbl="node1" presStyleIdx="0" presStyleCnt="3"/>
      <dgm:spPr/>
    </dgm:pt>
    <dgm:pt modelId="{11BCE8F7-00B8-47CB-A228-8425D9851EB1}" type="pres">
      <dgm:prSet presAssocID="{E7274EA2-0979-4E4E-BCDA-C989178DD58A}" presName="Parent1" presStyleLbl="revTx" presStyleIdx="0" presStyleCnt="3">
        <dgm:presLayoutVars>
          <dgm:chMax val="1"/>
          <dgm:chPref val="1"/>
          <dgm:bulletEnabled val="1"/>
        </dgm:presLayoutVars>
      </dgm:prSet>
      <dgm:spPr/>
    </dgm:pt>
    <dgm:pt modelId="{DFFDBFC4-95ED-4672-AF70-7019C81BDD67}" type="pres">
      <dgm:prSet presAssocID="{9A68DFF4-DDAB-4CCF-8E8A-4A7A5DB9DB43}" presName="Accent2" presStyleCnt="0"/>
      <dgm:spPr/>
    </dgm:pt>
    <dgm:pt modelId="{7C35CBC7-4ECE-4A04-9A8D-B5EDEFC71CE7}" type="pres">
      <dgm:prSet presAssocID="{9A68DFF4-DDAB-4CCF-8E8A-4A7A5DB9DB43}" presName="Accent" presStyleLbl="node1" presStyleIdx="1" presStyleCnt="3"/>
      <dgm:spPr/>
    </dgm:pt>
    <dgm:pt modelId="{1072C44A-1C91-48FC-A320-8DFE45DDCF61}" type="pres">
      <dgm:prSet presAssocID="{9A68DFF4-DDAB-4CCF-8E8A-4A7A5DB9DB43}" presName="Parent2" presStyleLbl="revTx" presStyleIdx="1" presStyleCnt="3">
        <dgm:presLayoutVars>
          <dgm:chMax val="1"/>
          <dgm:chPref val="1"/>
          <dgm:bulletEnabled val="1"/>
        </dgm:presLayoutVars>
      </dgm:prSet>
      <dgm:spPr/>
    </dgm:pt>
    <dgm:pt modelId="{4A49ED7A-09F1-4266-A5AC-1AA8117F5C9F}" type="pres">
      <dgm:prSet presAssocID="{940FCE79-F64E-4CFF-A7D1-A00A58D167C7}" presName="Accent3" presStyleCnt="0"/>
      <dgm:spPr/>
    </dgm:pt>
    <dgm:pt modelId="{D1A54300-8345-4D4B-8CDE-AAD0D7656C3F}" type="pres">
      <dgm:prSet presAssocID="{940FCE79-F64E-4CFF-A7D1-A00A58D167C7}" presName="Accent" presStyleLbl="node1" presStyleIdx="2" presStyleCnt="3"/>
      <dgm:spPr/>
    </dgm:pt>
    <dgm:pt modelId="{43E83F71-CAC8-4E90-93B9-110C886AF9DF}" type="pres">
      <dgm:prSet presAssocID="{940FCE79-F64E-4CFF-A7D1-A00A58D167C7}" presName="Parent3" presStyleLbl="revTx" presStyleIdx="2" presStyleCnt="3">
        <dgm:presLayoutVars>
          <dgm:chMax val="1"/>
          <dgm:chPref val="1"/>
          <dgm:bulletEnabled val="1"/>
        </dgm:presLayoutVars>
      </dgm:prSet>
      <dgm:spPr/>
    </dgm:pt>
  </dgm:ptLst>
  <dgm:cxnLst>
    <dgm:cxn modelId="{2955A86A-F663-4456-AFCD-378E95BC20E6}" type="presOf" srcId="{940FCE79-F64E-4CFF-A7D1-A00A58D167C7}" destId="{43E83F71-CAC8-4E90-93B9-110C886AF9DF}" srcOrd="0" destOrd="0" presId="urn:microsoft.com/office/officeart/2009/layout/CircleArrowProcess"/>
    <dgm:cxn modelId="{ED96136B-6227-4E4D-B8E9-23C47093E329}" srcId="{F8AB844D-078E-43F5-8156-B98E71243FC1}" destId="{940FCE79-F64E-4CFF-A7D1-A00A58D167C7}" srcOrd="2" destOrd="0" parTransId="{42855B08-E58E-4AD5-BF6A-36D7B40BC0D9}" sibTransId="{C5A63242-AFC9-4A06-B6EA-2574E6371EE5}"/>
    <dgm:cxn modelId="{8FA8DCA0-2593-4149-92A2-83D10E2CBC89}" srcId="{F8AB844D-078E-43F5-8156-B98E71243FC1}" destId="{9A68DFF4-DDAB-4CCF-8E8A-4A7A5DB9DB43}" srcOrd="1" destOrd="0" parTransId="{5B9311E4-870D-4EB2-A3C6-3225C8E7BE73}" sibTransId="{F4383072-A51D-44AB-BD9C-FBE3C719EEC6}"/>
    <dgm:cxn modelId="{2CA16CB9-BB24-45C8-8547-285718336D0B}" type="presOf" srcId="{9A68DFF4-DDAB-4CCF-8E8A-4A7A5DB9DB43}" destId="{1072C44A-1C91-48FC-A320-8DFE45DDCF61}" srcOrd="0" destOrd="0" presId="urn:microsoft.com/office/officeart/2009/layout/CircleArrowProcess"/>
    <dgm:cxn modelId="{34ABE6E0-6E5D-42AF-9183-7566567DC4EA}" srcId="{F8AB844D-078E-43F5-8156-B98E71243FC1}" destId="{E7274EA2-0979-4E4E-BCDA-C989178DD58A}" srcOrd="0" destOrd="0" parTransId="{6209BD8D-5373-4F0B-978D-3F89CB0E95A5}" sibTransId="{6DB02F42-CC86-4519-8740-C3B532FFAE21}"/>
    <dgm:cxn modelId="{FA27B4F3-8D5A-45BE-957E-383F14DB7600}" type="presOf" srcId="{F8AB844D-078E-43F5-8156-B98E71243FC1}" destId="{86EF6FA9-7B1D-455B-BD74-03F89E9E4265}" srcOrd="0" destOrd="0" presId="urn:microsoft.com/office/officeart/2009/layout/CircleArrowProcess"/>
    <dgm:cxn modelId="{5554CEFF-CD8A-4CC6-B136-F083CC92767F}" type="presOf" srcId="{E7274EA2-0979-4E4E-BCDA-C989178DD58A}" destId="{11BCE8F7-00B8-47CB-A228-8425D9851EB1}" srcOrd="0" destOrd="0" presId="urn:microsoft.com/office/officeart/2009/layout/CircleArrowProcess"/>
    <dgm:cxn modelId="{DA4C9B8B-B0D5-4755-9F7E-C22A05B32233}" type="presParOf" srcId="{86EF6FA9-7B1D-455B-BD74-03F89E9E4265}" destId="{68BD097D-3AB8-4858-80CC-EC5D97153A8D}" srcOrd="0" destOrd="0" presId="urn:microsoft.com/office/officeart/2009/layout/CircleArrowProcess"/>
    <dgm:cxn modelId="{B608A6E8-9C53-4389-B4D1-358AE03AD7F2}" type="presParOf" srcId="{68BD097D-3AB8-4858-80CC-EC5D97153A8D}" destId="{FF73CDB6-2A8D-4AF6-AFE3-E9FAAB16E7D7}" srcOrd="0" destOrd="0" presId="urn:microsoft.com/office/officeart/2009/layout/CircleArrowProcess"/>
    <dgm:cxn modelId="{8721B17C-F19C-496A-8174-8834E495A7FC}" type="presParOf" srcId="{86EF6FA9-7B1D-455B-BD74-03F89E9E4265}" destId="{11BCE8F7-00B8-47CB-A228-8425D9851EB1}" srcOrd="1" destOrd="0" presId="urn:microsoft.com/office/officeart/2009/layout/CircleArrowProcess"/>
    <dgm:cxn modelId="{64AFF468-5154-4BD4-992A-9C4D2B1A3103}" type="presParOf" srcId="{86EF6FA9-7B1D-455B-BD74-03F89E9E4265}" destId="{DFFDBFC4-95ED-4672-AF70-7019C81BDD67}" srcOrd="2" destOrd="0" presId="urn:microsoft.com/office/officeart/2009/layout/CircleArrowProcess"/>
    <dgm:cxn modelId="{5C90E87F-84BF-4BB6-85B8-E509AA6A4913}" type="presParOf" srcId="{DFFDBFC4-95ED-4672-AF70-7019C81BDD67}" destId="{7C35CBC7-4ECE-4A04-9A8D-B5EDEFC71CE7}" srcOrd="0" destOrd="0" presId="urn:microsoft.com/office/officeart/2009/layout/CircleArrowProcess"/>
    <dgm:cxn modelId="{97A3C43C-31D1-43A0-99DF-0D13B5276CE1}" type="presParOf" srcId="{86EF6FA9-7B1D-455B-BD74-03F89E9E4265}" destId="{1072C44A-1C91-48FC-A320-8DFE45DDCF61}" srcOrd="3" destOrd="0" presId="urn:microsoft.com/office/officeart/2009/layout/CircleArrowProcess"/>
    <dgm:cxn modelId="{8281AABC-E3DD-4C1C-8C70-A67E2F896390}" type="presParOf" srcId="{86EF6FA9-7B1D-455B-BD74-03F89E9E4265}" destId="{4A49ED7A-09F1-4266-A5AC-1AA8117F5C9F}" srcOrd="4" destOrd="0" presId="urn:microsoft.com/office/officeart/2009/layout/CircleArrowProcess"/>
    <dgm:cxn modelId="{CBB88275-C742-4007-A582-A74778BC2B53}" type="presParOf" srcId="{4A49ED7A-09F1-4266-A5AC-1AA8117F5C9F}" destId="{D1A54300-8345-4D4B-8CDE-AAD0D7656C3F}" srcOrd="0" destOrd="0" presId="urn:microsoft.com/office/officeart/2009/layout/CircleArrowProcess"/>
    <dgm:cxn modelId="{D2D5A50D-610A-47CB-8CCD-2F5895A7F000}" type="presParOf" srcId="{86EF6FA9-7B1D-455B-BD74-03F89E9E4265}" destId="{43E83F71-CAC8-4E90-93B9-110C886AF9DF}"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8AB844D-078E-43F5-8156-B98E71243FC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GB"/>
        </a:p>
      </dgm:t>
    </dgm:pt>
    <dgm:pt modelId="{940FCE79-F64E-4CFF-A7D1-A00A58D167C7}">
      <dgm:prSet phldrT="[Text]"/>
      <dgm:spPr/>
      <dgm:t>
        <a:bodyPr/>
        <a:lstStyle/>
        <a:p>
          <a:r>
            <a:rPr lang="en-US"/>
            <a:t>Results</a:t>
          </a:r>
          <a:endParaRPr lang="en-GB"/>
        </a:p>
      </dgm:t>
    </dgm:pt>
    <dgm:pt modelId="{42855B08-E58E-4AD5-BF6A-36D7B40BC0D9}" type="parTrans" cxnId="{ED96136B-6227-4E4D-B8E9-23C47093E329}">
      <dgm:prSet/>
      <dgm:spPr/>
      <dgm:t>
        <a:bodyPr/>
        <a:lstStyle/>
        <a:p>
          <a:endParaRPr lang="en-GB"/>
        </a:p>
      </dgm:t>
    </dgm:pt>
    <dgm:pt modelId="{C5A63242-AFC9-4A06-B6EA-2574E6371EE5}" type="sibTrans" cxnId="{ED96136B-6227-4E4D-B8E9-23C47093E329}">
      <dgm:prSet/>
      <dgm:spPr/>
      <dgm:t>
        <a:bodyPr/>
        <a:lstStyle/>
        <a:p>
          <a:endParaRPr lang="en-GB"/>
        </a:p>
      </dgm:t>
    </dgm:pt>
    <dgm:pt modelId="{9A68DFF4-DDAB-4CCF-8E8A-4A7A5DB9DB43}">
      <dgm:prSet phldrT="[Text]"/>
      <dgm:spPr/>
      <dgm:t>
        <a:bodyPr/>
        <a:lstStyle/>
        <a:p>
          <a:r>
            <a:rPr lang="en-US"/>
            <a:t>Adoption</a:t>
          </a:r>
          <a:endParaRPr lang="en-GB"/>
        </a:p>
      </dgm:t>
    </dgm:pt>
    <dgm:pt modelId="{5B9311E4-870D-4EB2-A3C6-3225C8E7BE73}" type="parTrans" cxnId="{8FA8DCA0-2593-4149-92A2-83D10E2CBC89}">
      <dgm:prSet/>
      <dgm:spPr/>
      <dgm:t>
        <a:bodyPr/>
        <a:lstStyle/>
        <a:p>
          <a:endParaRPr lang="en-GB"/>
        </a:p>
      </dgm:t>
    </dgm:pt>
    <dgm:pt modelId="{F4383072-A51D-44AB-BD9C-FBE3C719EEC6}" type="sibTrans" cxnId="{8FA8DCA0-2593-4149-92A2-83D10E2CBC89}">
      <dgm:prSet/>
      <dgm:spPr/>
      <dgm:t>
        <a:bodyPr/>
        <a:lstStyle/>
        <a:p>
          <a:endParaRPr lang="en-GB"/>
        </a:p>
      </dgm:t>
    </dgm:pt>
    <dgm:pt modelId="{E7274EA2-0979-4E4E-BCDA-C989178DD58A}">
      <dgm:prSet phldrT="[Text]"/>
      <dgm:spPr/>
      <dgm:t>
        <a:bodyPr/>
        <a:lstStyle/>
        <a:p>
          <a:r>
            <a:rPr lang="en-US"/>
            <a:t>Change Effort</a:t>
          </a:r>
          <a:endParaRPr lang="en-GB"/>
        </a:p>
      </dgm:t>
    </dgm:pt>
    <dgm:pt modelId="{6209BD8D-5373-4F0B-978D-3F89CB0E95A5}" type="parTrans" cxnId="{34ABE6E0-6E5D-42AF-9183-7566567DC4EA}">
      <dgm:prSet/>
      <dgm:spPr/>
      <dgm:t>
        <a:bodyPr/>
        <a:lstStyle/>
        <a:p>
          <a:endParaRPr lang="en-GB"/>
        </a:p>
      </dgm:t>
    </dgm:pt>
    <dgm:pt modelId="{6DB02F42-CC86-4519-8740-C3B532FFAE21}" type="sibTrans" cxnId="{34ABE6E0-6E5D-42AF-9183-7566567DC4EA}">
      <dgm:prSet/>
      <dgm:spPr/>
      <dgm:t>
        <a:bodyPr/>
        <a:lstStyle/>
        <a:p>
          <a:endParaRPr lang="en-GB"/>
        </a:p>
      </dgm:t>
    </dgm:pt>
    <dgm:pt modelId="{86EF6FA9-7B1D-455B-BD74-03F89E9E4265}" type="pres">
      <dgm:prSet presAssocID="{F8AB844D-078E-43F5-8156-B98E71243FC1}" presName="Name0" presStyleCnt="0">
        <dgm:presLayoutVars>
          <dgm:chMax val="7"/>
          <dgm:chPref val="7"/>
          <dgm:dir/>
          <dgm:animLvl val="lvl"/>
        </dgm:presLayoutVars>
      </dgm:prSet>
      <dgm:spPr/>
    </dgm:pt>
    <dgm:pt modelId="{68BD097D-3AB8-4858-80CC-EC5D97153A8D}" type="pres">
      <dgm:prSet presAssocID="{E7274EA2-0979-4E4E-BCDA-C989178DD58A}" presName="Accent1" presStyleCnt="0"/>
      <dgm:spPr/>
    </dgm:pt>
    <dgm:pt modelId="{FF73CDB6-2A8D-4AF6-AFE3-E9FAAB16E7D7}" type="pres">
      <dgm:prSet presAssocID="{E7274EA2-0979-4E4E-BCDA-C989178DD58A}" presName="Accent" presStyleLbl="node1" presStyleIdx="0" presStyleCnt="3"/>
      <dgm:spPr/>
    </dgm:pt>
    <dgm:pt modelId="{11BCE8F7-00B8-47CB-A228-8425D9851EB1}" type="pres">
      <dgm:prSet presAssocID="{E7274EA2-0979-4E4E-BCDA-C989178DD58A}" presName="Parent1" presStyleLbl="revTx" presStyleIdx="0" presStyleCnt="3">
        <dgm:presLayoutVars>
          <dgm:chMax val="1"/>
          <dgm:chPref val="1"/>
          <dgm:bulletEnabled val="1"/>
        </dgm:presLayoutVars>
      </dgm:prSet>
      <dgm:spPr/>
    </dgm:pt>
    <dgm:pt modelId="{DFFDBFC4-95ED-4672-AF70-7019C81BDD67}" type="pres">
      <dgm:prSet presAssocID="{9A68DFF4-DDAB-4CCF-8E8A-4A7A5DB9DB43}" presName="Accent2" presStyleCnt="0"/>
      <dgm:spPr/>
    </dgm:pt>
    <dgm:pt modelId="{7C35CBC7-4ECE-4A04-9A8D-B5EDEFC71CE7}" type="pres">
      <dgm:prSet presAssocID="{9A68DFF4-DDAB-4CCF-8E8A-4A7A5DB9DB43}" presName="Accent" presStyleLbl="node1" presStyleIdx="1" presStyleCnt="3"/>
      <dgm:spPr/>
    </dgm:pt>
    <dgm:pt modelId="{1072C44A-1C91-48FC-A320-8DFE45DDCF61}" type="pres">
      <dgm:prSet presAssocID="{9A68DFF4-DDAB-4CCF-8E8A-4A7A5DB9DB43}" presName="Parent2" presStyleLbl="revTx" presStyleIdx="1" presStyleCnt="3">
        <dgm:presLayoutVars>
          <dgm:chMax val="1"/>
          <dgm:chPref val="1"/>
          <dgm:bulletEnabled val="1"/>
        </dgm:presLayoutVars>
      </dgm:prSet>
      <dgm:spPr/>
    </dgm:pt>
    <dgm:pt modelId="{4A49ED7A-09F1-4266-A5AC-1AA8117F5C9F}" type="pres">
      <dgm:prSet presAssocID="{940FCE79-F64E-4CFF-A7D1-A00A58D167C7}" presName="Accent3" presStyleCnt="0"/>
      <dgm:spPr/>
    </dgm:pt>
    <dgm:pt modelId="{D1A54300-8345-4D4B-8CDE-AAD0D7656C3F}" type="pres">
      <dgm:prSet presAssocID="{940FCE79-F64E-4CFF-A7D1-A00A58D167C7}" presName="Accent" presStyleLbl="node1" presStyleIdx="2" presStyleCnt="3"/>
      <dgm:spPr/>
    </dgm:pt>
    <dgm:pt modelId="{43E83F71-CAC8-4E90-93B9-110C886AF9DF}" type="pres">
      <dgm:prSet presAssocID="{940FCE79-F64E-4CFF-A7D1-A00A58D167C7}" presName="Parent3" presStyleLbl="revTx" presStyleIdx="2" presStyleCnt="3">
        <dgm:presLayoutVars>
          <dgm:chMax val="1"/>
          <dgm:chPref val="1"/>
          <dgm:bulletEnabled val="1"/>
        </dgm:presLayoutVars>
      </dgm:prSet>
      <dgm:spPr/>
    </dgm:pt>
  </dgm:ptLst>
  <dgm:cxnLst>
    <dgm:cxn modelId="{2955A86A-F663-4456-AFCD-378E95BC20E6}" type="presOf" srcId="{940FCE79-F64E-4CFF-A7D1-A00A58D167C7}" destId="{43E83F71-CAC8-4E90-93B9-110C886AF9DF}" srcOrd="0" destOrd="0" presId="urn:microsoft.com/office/officeart/2009/layout/CircleArrowProcess"/>
    <dgm:cxn modelId="{ED96136B-6227-4E4D-B8E9-23C47093E329}" srcId="{F8AB844D-078E-43F5-8156-B98E71243FC1}" destId="{940FCE79-F64E-4CFF-A7D1-A00A58D167C7}" srcOrd="2" destOrd="0" parTransId="{42855B08-E58E-4AD5-BF6A-36D7B40BC0D9}" sibTransId="{C5A63242-AFC9-4A06-B6EA-2574E6371EE5}"/>
    <dgm:cxn modelId="{8FA8DCA0-2593-4149-92A2-83D10E2CBC89}" srcId="{F8AB844D-078E-43F5-8156-B98E71243FC1}" destId="{9A68DFF4-DDAB-4CCF-8E8A-4A7A5DB9DB43}" srcOrd="1" destOrd="0" parTransId="{5B9311E4-870D-4EB2-A3C6-3225C8E7BE73}" sibTransId="{F4383072-A51D-44AB-BD9C-FBE3C719EEC6}"/>
    <dgm:cxn modelId="{2CA16CB9-BB24-45C8-8547-285718336D0B}" type="presOf" srcId="{9A68DFF4-DDAB-4CCF-8E8A-4A7A5DB9DB43}" destId="{1072C44A-1C91-48FC-A320-8DFE45DDCF61}" srcOrd="0" destOrd="0" presId="urn:microsoft.com/office/officeart/2009/layout/CircleArrowProcess"/>
    <dgm:cxn modelId="{34ABE6E0-6E5D-42AF-9183-7566567DC4EA}" srcId="{F8AB844D-078E-43F5-8156-B98E71243FC1}" destId="{E7274EA2-0979-4E4E-BCDA-C989178DD58A}" srcOrd="0" destOrd="0" parTransId="{6209BD8D-5373-4F0B-978D-3F89CB0E95A5}" sibTransId="{6DB02F42-CC86-4519-8740-C3B532FFAE21}"/>
    <dgm:cxn modelId="{FA27B4F3-8D5A-45BE-957E-383F14DB7600}" type="presOf" srcId="{F8AB844D-078E-43F5-8156-B98E71243FC1}" destId="{86EF6FA9-7B1D-455B-BD74-03F89E9E4265}" srcOrd="0" destOrd="0" presId="urn:microsoft.com/office/officeart/2009/layout/CircleArrowProcess"/>
    <dgm:cxn modelId="{5554CEFF-CD8A-4CC6-B136-F083CC92767F}" type="presOf" srcId="{E7274EA2-0979-4E4E-BCDA-C989178DD58A}" destId="{11BCE8F7-00B8-47CB-A228-8425D9851EB1}" srcOrd="0" destOrd="0" presId="urn:microsoft.com/office/officeart/2009/layout/CircleArrowProcess"/>
    <dgm:cxn modelId="{DA4C9B8B-B0D5-4755-9F7E-C22A05B32233}" type="presParOf" srcId="{86EF6FA9-7B1D-455B-BD74-03F89E9E4265}" destId="{68BD097D-3AB8-4858-80CC-EC5D97153A8D}" srcOrd="0" destOrd="0" presId="urn:microsoft.com/office/officeart/2009/layout/CircleArrowProcess"/>
    <dgm:cxn modelId="{B608A6E8-9C53-4389-B4D1-358AE03AD7F2}" type="presParOf" srcId="{68BD097D-3AB8-4858-80CC-EC5D97153A8D}" destId="{FF73CDB6-2A8D-4AF6-AFE3-E9FAAB16E7D7}" srcOrd="0" destOrd="0" presId="urn:microsoft.com/office/officeart/2009/layout/CircleArrowProcess"/>
    <dgm:cxn modelId="{8721B17C-F19C-496A-8174-8834E495A7FC}" type="presParOf" srcId="{86EF6FA9-7B1D-455B-BD74-03F89E9E4265}" destId="{11BCE8F7-00B8-47CB-A228-8425D9851EB1}" srcOrd="1" destOrd="0" presId="urn:microsoft.com/office/officeart/2009/layout/CircleArrowProcess"/>
    <dgm:cxn modelId="{64AFF468-5154-4BD4-992A-9C4D2B1A3103}" type="presParOf" srcId="{86EF6FA9-7B1D-455B-BD74-03F89E9E4265}" destId="{DFFDBFC4-95ED-4672-AF70-7019C81BDD67}" srcOrd="2" destOrd="0" presId="urn:microsoft.com/office/officeart/2009/layout/CircleArrowProcess"/>
    <dgm:cxn modelId="{5C90E87F-84BF-4BB6-85B8-E509AA6A4913}" type="presParOf" srcId="{DFFDBFC4-95ED-4672-AF70-7019C81BDD67}" destId="{7C35CBC7-4ECE-4A04-9A8D-B5EDEFC71CE7}" srcOrd="0" destOrd="0" presId="urn:microsoft.com/office/officeart/2009/layout/CircleArrowProcess"/>
    <dgm:cxn modelId="{97A3C43C-31D1-43A0-99DF-0D13B5276CE1}" type="presParOf" srcId="{86EF6FA9-7B1D-455B-BD74-03F89E9E4265}" destId="{1072C44A-1C91-48FC-A320-8DFE45DDCF61}" srcOrd="3" destOrd="0" presId="urn:microsoft.com/office/officeart/2009/layout/CircleArrowProcess"/>
    <dgm:cxn modelId="{8281AABC-E3DD-4C1C-8C70-A67E2F896390}" type="presParOf" srcId="{86EF6FA9-7B1D-455B-BD74-03F89E9E4265}" destId="{4A49ED7A-09F1-4266-A5AC-1AA8117F5C9F}" srcOrd="4" destOrd="0" presId="urn:microsoft.com/office/officeart/2009/layout/CircleArrowProcess"/>
    <dgm:cxn modelId="{CBB88275-C742-4007-A582-A74778BC2B53}" type="presParOf" srcId="{4A49ED7A-09F1-4266-A5AC-1AA8117F5C9F}" destId="{D1A54300-8345-4D4B-8CDE-AAD0D7656C3F}" srcOrd="0" destOrd="0" presId="urn:microsoft.com/office/officeart/2009/layout/CircleArrowProcess"/>
    <dgm:cxn modelId="{D2D5A50D-610A-47CB-8CCD-2F5895A7F000}" type="presParOf" srcId="{86EF6FA9-7B1D-455B-BD74-03F89E9E4265}" destId="{43E83F71-CAC8-4E90-93B9-110C886AF9DF}"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56CF33-7EC9-4722-A9E8-35AAC0DD8F45}" type="doc">
      <dgm:prSet loTypeId="urn:microsoft.com/office/officeart/2005/8/layout/hProcess11" loCatId="process" qsTypeId="urn:microsoft.com/office/officeart/2005/8/quickstyle/simple1" qsCatId="simple" csTypeId="urn:microsoft.com/office/officeart/2005/8/colors/accent1_2" csCatId="accent1" phldr="1"/>
      <dgm:spPr/>
    </dgm:pt>
    <dgm:pt modelId="{1C6EF66B-0ECF-445B-B92B-A1AD0F4AD8EE}">
      <dgm:prSet phldrT="[Text]" custT="1"/>
      <dgm:spPr/>
      <dgm:t>
        <a:bodyPr/>
        <a:lstStyle/>
        <a:p>
          <a:r>
            <a:rPr lang="en-US" sz="1200"/>
            <a:t>Introduction</a:t>
          </a:r>
          <a:endParaRPr lang="en-GB" sz="1100"/>
        </a:p>
      </dgm:t>
    </dgm:pt>
    <dgm:pt modelId="{B3643957-4799-46A9-9EA8-A178D32454E4}" type="parTrans" cxnId="{6C8D2011-46CE-4D1A-A896-C8F1A1F3537F}">
      <dgm:prSet/>
      <dgm:spPr/>
      <dgm:t>
        <a:bodyPr/>
        <a:lstStyle/>
        <a:p>
          <a:endParaRPr lang="en-GB"/>
        </a:p>
      </dgm:t>
    </dgm:pt>
    <dgm:pt modelId="{8075BBB8-3679-4D40-B500-93DE51895D34}" type="sibTrans" cxnId="{6C8D2011-46CE-4D1A-A896-C8F1A1F3537F}">
      <dgm:prSet/>
      <dgm:spPr/>
      <dgm:t>
        <a:bodyPr/>
        <a:lstStyle/>
        <a:p>
          <a:endParaRPr lang="en-GB"/>
        </a:p>
      </dgm:t>
    </dgm:pt>
    <dgm:pt modelId="{3D3EF6EA-4D86-4AFF-873D-15EEB6AC4C9D}">
      <dgm:prSet phldrT="[Text]" custT="1"/>
      <dgm:spPr/>
      <dgm:t>
        <a:bodyPr/>
        <a:lstStyle/>
        <a:p>
          <a:r>
            <a:rPr lang="en-US" sz="1100"/>
            <a:t>Capability Development</a:t>
          </a:r>
          <a:endParaRPr lang="en-GB" sz="1100"/>
        </a:p>
      </dgm:t>
    </dgm:pt>
    <dgm:pt modelId="{80AB0D17-A133-4F12-B8CB-272C468AE174}" type="parTrans" cxnId="{B97C1557-2949-4AF9-932D-89A6ED72CDBF}">
      <dgm:prSet/>
      <dgm:spPr/>
      <dgm:t>
        <a:bodyPr/>
        <a:lstStyle/>
        <a:p>
          <a:endParaRPr lang="en-GB"/>
        </a:p>
      </dgm:t>
    </dgm:pt>
    <dgm:pt modelId="{4C02AF19-1D04-44D9-828E-E2D171425353}" type="sibTrans" cxnId="{B97C1557-2949-4AF9-932D-89A6ED72CDBF}">
      <dgm:prSet/>
      <dgm:spPr/>
      <dgm:t>
        <a:bodyPr/>
        <a:lstStyle/>
        <a:p>
          <a:endParaRPr lang="en-GB"/>
        </a:p>
      </dgm:t>
    </dgm:pt>
    <dgm:pt modelId="{93FB6258-0484-459C-A1FD-B2CD7FCE0C7B}">
      <dgm:prSet custT="1"/>
      <dgm:spPr/>
      <dgm:t>
        <a:bodyPr/>
        <a:lstStyle/>
        <a:p>
          <a:r>
            <a:rPr lang="en-US" sz="1100"/>
            <a:t>Organizational Change Management</a:t>
          </a:r>
        </a:p>
      </dgm:t>
    </dgm:pt>
    <dgm:pt modelId="{C50FA30F-6620-4F2C-9F21-32A9DE093CEA}" type="parTrans" cxnId="{1CD830C8-C450-4744-AB32-7F311D24931C}">
      <dgm:prSet/>
      <dgm:spPr/>
      <dgm:t>
        <a:bodyPr/>
        <a:lstStyle/>
        <a:p>
          <a:endParaRPr lang="en-GB"/>
        </a:p>
      </dgm:t>
    </dgm:pt>
    <dgm:pt modelId="{3F8B5993-639C-4229-96EB-B5C359635202}" type="sibTrans" cxnId="{1CD830C8-C450-4744-AB32-7F311D24931C}">
      <dgm:prSet/>
      <dgm:spPr/>
      <dgm:t>
        <a:bodyPr/>
        <a:lstStyle/>
        <a:p>
          <a:endParaRPr lang="en-GB"/>
        </a:p>
      </dgm:t>
    </dgm:pt>
    <dgm:pt modelId="{D50498EE-3A32-418D-B655-06F84686E560}">
      <dgm:prSet custT="1"/>
      <dgm:spPr/>
      <dgm:t>
        <a:bodyPr/>
        <a:lstStyle/>
        <a:p>
          <a:r>
            <a:rPr lang="en-US" sz="1100"/>
            <a:t>Adoption</a:t>
          </a:r>
        </a:p>
      </dgm:t>
    </dgm:pt>
    <dgm:pt modelId="{75F17581-8737-49BB-9DBA-EA8B265B8178}" type="parTrans" cxnId="{C6103D24-5E9F-4E2F-96AE-70C7D9CCB656}">
      <dgm:prSet/>
      <dgm:spPr/>
      <dgm:t>
        <a:bodyPr/>
        <a:lstStyle/>
        <a:p>
          <a:endParaRPr lang="en-GB"/>
        </a:p>
      </dgm:t>
    </dgm:pt>
    <dgm:pt modelId="{C869116B-9F28-4A76-9EF5-E0958B2415C8}" type="sibTrans" cxnId="{C6103D24-5E9F-4E2F-96AE-70C7D9CCB656}">
      <dgm:prSet/>
      <dgm:spPr/>
      <dgm:t>
        <a:bodyPr/>
        <a:lstStyle/>
        <a:p>
          <a:endParaRPr lang="en-GB"/>
        </a:p>
      </dgm:t>
    </dgm:pt>
    <dgm:pt modelId="{18883EA2-24BB-49A7-AE6D-73485B87BD93}">
      <dgm:prSet custT="1"/>
      <dgm:spPr/>
      <dgm:t>
        <a:bodyPr/>
        <a:lstStyle/>
        <a:p>
          <a:r>
            <a:rPr lang="en-US" sz="1100"/>
            <a:t>Team Topologies</a:t>
          </a:r>
        </a:p>
      </dgm:t>
    </dgm:pt>
    <dgm:pt modelId="{B6990D8F-75E3-4CEE-8B89-4FB140DD8B22}" type="parTrans" cxnId="{F4D46356-9A49-486C-8104-E233C9E8B56E}">
      <dgm:prSet/>
      <dgm:spPr/>
      <dgm:t>
        <a:bodyPr/>
        <a:lstStyle/>
        <a:p>
          <a:endParaRPr lang="en-GB"/>
        </a:p>
      </dgm:t>
    </dgm:pt>
    <dgm:pt modelId="{65862614-AD59-409E-B6AE-98A05E4273AD}" type="sibTrans" cxnId="{F4D46356-9A49-486C-8104-E233C9E8B56E}">
      <dgm:prSet/>
      <dgm:spPr/>
      <dgm:t>
        <a:bodyPr/>
        <a:lstStyle/>
        <a:p>
          <a:endParaRPr lang="en-GB"/>
        </a:p>
      </dgm:t>
    </dgm:pt>
    <dgm:pt modelId="{8E1EF5DB-2536-446C-B5C5-A78AF0300C79}">
      <dgm:prSet custT="1"/>
      <dgm:spPr/>
      <dgm:t>
        <a:bodyPr/>
        <a:lstStyle/>
        <a:p>
          <a:r>
            <a:rPr lang="en-US" sz="1100"/>
            <a:t>Services</a:t>
          </a:r>
        </a:p>
      </dgm:t>
    </dgm:pt>
    <dgm:pt modelId="{19C0B983-D56B-4A5F-9ABE-569AA52BF71B}" type="parTrans" cxnId="{0E194C4B-40EC-4ECC-A125-A60FFFF8A8C1}">
      <dgm:prSet/>
      <dgm:spPr/>
      <dgm:t>
        <a:bodyPr/>
        <a:lstStyle/>
        <a:p>
          <a:endParaRPr lang="en-GB"/>
        </a:p>
      </dgm:t>
    </dgm:pt>
    <dgm:pt modelId="{79CBFE9A-A676-4881-B9E2-BC23B5577486}" type="sibTrans" cxnId="{0E194C4B-40EC-4ECC-A125-A60FFFF8A8C1}">
      <dgm:prSet/>
      <dgm:spPr/>
      <dgm:t>
        <a:bodyPr/>
        <a:lstStyle/>
        <a:p>
          <a:endParaRPr lang="en-GB"/>
        </a:p>
      </dgm:t>
    </dgm:pt>
    <dgm:pt modelId="{8B4F733C-7BD7-4DB6-9863-7A628FB5C429}">
      <dgm:prSet custT="1"/>
      <dgm:spPr/>
      <dgm:t>
        <a:bodyPr/>
        <a:lstStyle/>
        <a:p>
          <a:r>
            <a:rPr lang="en-US" sz="1100"/>
            <a:t>Self-Guided Services</a:t>
          </a:r>
        </a:p>
      </dgm:t>
    </dgm:pt>
    <dgm:pt modelId="{36D81794-8411-43DB-B8D3-83C319A265DE}" type="parTrans" cxnId="{461A3288-1B55-4FAE-93BA-28E5E633A1AE}">
      <dgm:prSet/>
      <dgm:spPr/>
      <dgm:t>
        <a:bodyPr/>
        <a:lstStyle/>
        <a:p>
          <a:endParaRPr lang="en-GB"/>
        </a:p>
      </dgm:t>
    </dgm:pt>
    <dgm:pt modelId="{632E41C7-03D7-41B0-B534-07E83AD2E389}" type="sibTrans" cxnId="{461A3288-1B55-4FAE-93BA-28E5E633A1AE}">
      <dgm:prSet/>
      <dgm:spPr/>
      <dgm:t>
        <a:bodyPr/>
        <a:lstStyle/>
        <a:p>
          <a:endParaRPr lang="en-GB"/>
        </a:p>
      </dgm:t>
    </dgm:pt>
    <dgm:pt modelId="{637C8D8F-10C2-4550-B6D4-A924DD0973EB}">
      <dgm:prSet custT="1"/>
      <dgm:spPr/>
      <dgm:t>
        <a:bodyPr/>
        <a:lstStyle/>
        <a:p>
          <a:r>
            <a:rPr lang="en-US" sz="1100"/>
            <a:t>Capability Measurement</a:t>
          </a:r>
        </a:p>
      </dgm:t>
    </dgm:pt>
    <dgm:pt modelId="{826C4949-C25A-4171-B57B-D939977FD1C8}" type="parTrans" cxnId="{2F7D2A97-0A7C-492A-8BC0-FC1F80EA823E}">
      <dgm:prSet/>
      <dgm:spPr/>
      <dgm:t>
        <a:bodyPr/>
        <a:lstStyle/>
        <a:p>
          <a:endParaRPr lang="en-GB"/>
        </a:p>
      </dgm:t>
    </dgm:pt>
    <dgm:pt modelId="{1D450EBD-123D-43EC-8940-5AF375C9EBA3}" type="sibTrans" cxnId="{2F7D2A97-0A7C-492A-8BC0-FC1F80EA823E}">
      <dgm:prSet/>
      <dgm:spPr/>
      <dgm:t>
        <a:bodyPr/>
        <a:lstStyle/>
        <a:p>
          <a:endParaRPr lang="en-GB"/>
        </a:p>
      </dgm:t>
    </dgm:pt>
    <dgm:pt modelId="{D60BC6C1-FD1E-462B-8FC9-0327A801380D}" type="pres">
      <dgm:prSet presAssocID="{0656CF33-7EC9-4722-A9E8-35AAC0DD8F45}" presName="Name0" presStyleCnt="0">
        <dgm:presLayoutVars>
          <dgm:dir/>
          <dgm:resizeHandles val="exact"/>
        </dgm:presLayoutVars>
      </dgm:prSet>
      <dgm:spPr/>
    </dgm:pt>
    <dgm:pt modelId="{5CC14545-F134-4BC3-B0EA-5B1534D55D74}" type="pres">
      <dgm:prSet presAssocID="{0656CF33-7EC9-4722-A9E8-35AAC0DD8F45}" presName="arrow" presStyleLbl="bgShp" presStyleIdx="0" presStyleCnt="1"/>
      <dgm:spPr/>
    </dgm:pt>
    <dgm:pt modelId="{AED944FE-E6BC-40A6-8621-190F5057B96F}" type="pres">
      <dgm:prSet presAssocID="{0656CF33-7EC9-4722-A9E8-35AAC0DD8F45}" presName="points" presStyleCnt="0"/>
      <dgm:spPr/>
    </dgm:pt>
    <dgm:pt modelId="{35F045F2-5265-4DA3-9E0A-0B21C1B4784F}" type="pres">
      <dgm:prSet presAssocID="{1C6EF66B-0ECF-445B-B92B-A1AD0F4AD8EE}" presName="compositeA" presStyleCnt="0"/>
      <dgm:spPr/>
    </dgm:pt>
    <dgm:pt modelId="{0EE2F7BF-A937-4E09-8250-895140DDE769}" type="pres">
      <dgm:prSet presAssocID="{1C6EF66B-0ECF-445B-B92B-A1AD0F4AD8EE}" presName="textA" presStyleLbl="revTx" presStyleIdx="0" presStyleCnt="8">
        <dgm:presLayoutVars>
          <dgm:bulletEnabled val="1"/>
        </dgm:presLayoutVars>
      </dgm:prSet>
      <dgm:spPr/>
    </dgm:pt>
    <dgm:pt modelId="{A0A61CF4-F6F5-4D4C-A8B1-6F391D0532F2}" type="pres">
      <dgm:prSet presAssocID="{1C6EF66B-0ECF-445B-B92B-A1AD0F4AD8EE}" presName="circleA" presStyleLbl="node1" presStyleIdx="0" presStyleCnt="8"/>
      <dgm:spPr/>
    </dgm:pt>
    <dgm:pt modelId="{A40AB763-1067-4D8D-9CF4-B1F36939A529}" type="pres">
      <dgm:prSet presAssocID="{1C6EF66B-0ECF-445B-B92B-A1AD0F4AD8EE}" presName="spaceA" presStyleCnt="0"/>
      <dgm:spPr/>
    </dgm:pt>
    <dgm:pt modelId="{0D14DA07-7CD5-43B0-B985-D81C8FFDCB3E}" type="pres">
      <dgm:prSet presAssocID="{8075BBB8-3679-4D40-B500-93DE51895D34}" presName="space" presStyleCnt="0"/>
      <dgm:spPr/>
    </dgm:pt>
    <dgm:pt modelId="{11005CA9-FDE9-44A4-8575-6D9A0392DB44}" type="pres">
      <dgm:prSet presAssocID="{3D3EF6EA-4D86-4AFF-873D-15EEB6AC4C9D}" presName="compositeB" presStyleCnt="0"/>
      <dgm:spPr/>
    </dgm:pt>
    <dgm:pt modelId="{0194B08C-E1BF-4D4B-BC0F-5C78EE7C15FD}" type="pres">
      <dgm:prSet presAssocID="{3D3EF6EA-4D86-4AFF-873D-15EEB6AC4C9D}" presName="textB" presStyleLbl="revTx" presStyleIdx="1" presStyleCnt="8">
        <dgm:presLayoutVars>
          <dgm:bulletEnabled val="1"/>
        </dgm:presLayoutVars>
      </dgm:prSet>
      <dgm:spPr/>
    </dgm:pt>
    <dgm:pt modelId="{479A42F8-2A93-4954-B9C0-D37162A265A6}" type="pres">
      <dgm:prSet presAssocID="{3D3EF6EA-4D86-4AFF-873D-15EEB6AC4C9D}" presName="circleB" presStyleLbl="node1" presStyleIdx="1" presStyleCnt="8"/>
      <dgm:spPr/>
    </dgm:pt>
    <dgm:pt modelId="{FB97ED6D-3389-40ED-AD56-E8EB68AC7565}" type="pres">
      <dgm:prSet presAssocID="{3D3EF6EA-4D86-4AFF-873D-15EEB6AC4C9D}" presName="spaceB" presStyleCnt="0"/>
      <dgm:spPr/>
    </dgm:pt>
    <dgm:pt modelId="{0413E332-FC70-4F9E-83DE-B7FB96373735}" type="pres">
      <dgm:prSet presAssocID="{4C02AF19-1D04-44D9-828E-E2D171425353}" presName="space" presStyleCnt="0"/>
      <dgm:spPr/>
    </dgm:pt>
    <dgm:pt modelId="{86F452B3-3989-4976-85A8-32A0E19E01C7}" type="pres">
      <dgm:prSet presAssocID="{93FB6258-0484-459C-A1FD-B2CD7FCE0C7B}" presName="compositeA" presStyleCnt="0"/>
      <dgm:spPr/>
    </dgm:pt>
    <dgm:pt modelId="{A6FE64B5-D3CB-42A0-BCEF-17706B24B86B}" type="pres">
      <dgm:prSet presAssocID="{93FB6258-0484-459C-A1FD-B2CD7FCE0C7B}" presName="textA" presStyleLbl="revTx" presStyleIdx="2" presStyleCnt="8">
        <dgm:presLayoutVars>
          <dgm:bulletEnabled val="1"/>
        </dgm:presLayoutVars>
      </dgm:prSet>
      <dgm:spPr/>
    </dgm:pt>
    <dgm:pt modelId="{64F7C34A-5305-4EFF-9358-7FD065D58F26}" type="pres">
      <dgm:prSet presAssocID="{93FB6258-0484-459C-A1FD-B2CD7FCE0C7B}" presName="circleA" presStyleLbl="node1" presStyleIdx="2" presStyleCnt="8"/>
      <dgm:spPr/>
    </dgm:pt>
    <dgm:pt modelId="{BCD76781-7BDE-415D-ACD0-7678D0714695}" type="pres">
      <dgm:prSet presAssocID="{93FB6258-0484-459C-A1FD-B2CD7FCE0C7B}" presName="spaceA" presStyleCnt="0"/>
      <dgm:spPr/>
    </dgm:pt>
    <dgm:pt modelId="{64E687CE-36EB-48E1-8A03-EAC7E188D041}" type="pres">
      <dgm:prSet presAssocID="{3F8B5993-639C-4229-96EB-B5C359635202}" presName="space" presStyleCnt="0"/>
      <dgm:spPr/>
    </dgm:pt>
    <dgm:pt modelId="{A2260DD0-2028-47A5-A7E7-6DEEB1D4FB32}" type="pres">
      <dgm:prSet presAssocID="{D50498EE-3A32-418D-B655-06F84686E560}" presName="compositeB" presStyleCnt="0"/>
      <dgm:spPr/>
    </dgm:pt>
    <dgm:pt modelId="{9856A7EC-929D-4D28-B783-C8EA2E9DE2B0}" type="pres">
      <dgm:prSet presAssocID="{D50498EE-3A32-418D-B655-06F84686E560}" presName="textB" presStyleLbl="revTx" presStyleIdx="3" presStyleCnt="8">
        <dgm:presLayoutVars>
          <dgm:bulletEnabled val="1"/>
        </dgm:presLayoutVars>
      </dgm:prSet>
      <dgm:spPr/>
    </dgm:pt>
    <dgm:pt modelId="{EF3E9692-D2E8-4BB2-B959-87B8E1FD5CAC}" type="pres">
      <dgm:prSet presAssocID="{D50498EE-3A32-418D-B655-06F84686E560}" presName="circleB" presStyleLbl="node1" presStyleIdx="3" presStyleCnt="8"/>
      <dgm:spPr/>
    </dgm:pt>
    <dgm:pt modelId="{DFAA115D-5885-4BC8-8B40-BAA77223468C}" type="pres">
      <dgm:prSet presAssocID="{D50498EE-3A32-418D-B655-06F84686E560}" presName="spaceB" presStyleCnt="0"/>
      <dgm:spPr/>
    </dgm:pt>
    <dgm:pt modelId="{00284D08-9650-4924-99E7-46F17CF1BB50}" type="pres">
      <dgm:prSet presAssocID="{C869116B-9F28-4A76-9EF5-E0958B2415C8}" presName="space" presStyleCnt="0"/>
      <dgm:spPr/>
    </dgm:pt>
    <dgm:pt modelId="{A1B0A326-11C6-4A5F-83D4-224492EDCBFB}" type="pres">
      <dgm:prSet presAssocID="{18883EA2-24BB-49A7-AE6D-73485B87BD93}" presName="compositeA" presStyleCnt="0"/>
      <dgm:spPr/>
    </dgm:pt>
    <dgm:pt modelId="{D882AF57-F9E9-4779-BEC7-6B80B489C540}" type="pres">
      <dgm:prSet presAssocID="{18883EA2-24BB-49A7-AE6D-73485B87BD93}" presName="textA" presStyleLbl="revTx" presStyleIdx="4" presStyleCnt="8">
        <dgm:presLayoutVars>
          <dgm:bulletEnabled val="1"/>
        </dgm:presLayoutVars>
      </dgm:prSet>
      <dgm:spPr/>
    </dgm:pt>
    <dgm:pt modelId="{E234B0EE-0B19-460F-812F-9E1A32B65C2A}" type="pres">
      <dgm:prSet presAssocID="{18883EA2-24BB-49A7-AE6D-73485B87BD93}" presName="circleA" presStyleLbl="node1" presStyleIdx="4" presStyleCnt="8"/>
      <dgm:spPr/>
    </dgm:pt>
    <dgm:pt modelId="{68B5D387-ECF4-4837-9B43-85EA453ED74B}" type="pres">
      <dgm:prSet presAssocID="{18883EA2-24BB-49A7-AE6D-73485B87BD93}" presName="spaceA" presStyleCnt="0"/>
      <dgm:spPr/>
    </dgm:pt>
    <dgm:pt modelId="{D2361B27-F81B-433E-9107-0BABFC6EA8AA}" type="pres">
      <dgm:prSet presAssocID="{65862614-AD59-409E-B6AE-98A05E4273AD}" presName="space" presStyleCnt="0"/>
      <dgm:spPr/>
    </dgm:pt>
    <dgm:pt modelId="{6FAE261D-8316-44D7-932C-43057E7EFC2A}" type="pres">
      <dgm:prSet presAssocID="{8E1EF5DB-2536-446C-B5C5-A78AF0300C79}" presName="compositeB" presStyleCnt="0"/>
      <dgm:spPr/>
    </dgm:pt>
    <dgm:pt modelId="{6503DB49-92DB-40ED-BF0F-61A2925FA581}" type="pres">
      <dgm:prSet presAssocID="{8E1EF5DB-2536-446C-B5C5-A78AF0300C79}" presName="textB" presStyleLbl="revTx" presStyleIdx="5" presStyleCnt="8">
        <dgm:presLayoutVars>
          <dgm:bulletEnabled val="1"/>
        </dgm:presLayoutVars>
      </dgm:prSet>
      <dgm:spPr/>
    </dgm:pt>
    <dgm:pt modelId="{1DB3D0F2-1064-4F88-A24B-B1F3F4587350}" type="pres">
      <dgm:prSet presAssocID="{8E1EF5DB-2536-446C-B5C5-A78AF0300C79}" presName="circleB" presStyleLbl="node1" presStyleIdx="5" presStyleCnt="8"/>
      <dgm:spPr/>
    </dgm:pt>
    <dgm:pt modelId="{709D44FA-CFDC-40A6-8F36-5EA5563212DD}" type="pres">
      <dgm:prSet presAssocID="{8E1EF5DB-2536-446C-B5C5-A78AF0300C79}" presName="spaceB" presStyleCnt="0"/>
      <dgm:spPr/>
    </dgm:pt>
    <dgm:pt modelId="{6CF18BD8-CE34-4038-A55A-D8BFB343388C}" type="pres">
      <dgm:prSet presAssocID="{79CBFE9A-A676-4881-B9E2-BC23B5577486}" presName="space" presStyleCnt="0"/>
      <dgm:spPr/>
    </dgm:pt>
    <dgm:pt modelId="{BD4D4E71-63FF-48B1-89B9-3730B846DDBB}" type="pres">
      <dgm:prSet presAssocID="{8B4F733C-7BD7-4DB6-9863-7A628FB5C429}" presName="compositeA" presStyleCnt="0"/>
      <dgm:spPr/>
    </dgm:pt>
    <dgm:pt modelId="{54CC50B6-A363-40F1-BCD9-47F91AC81F68}" type="pres">
      <dgm:prSet presAssocID="{8B4F733C-7BD7-4DB6-9863-7A628FB5C429}" presName="textA" presStyleLbl="revTx" presStyleIdx="6" presStyleCnt="8">
        <dgm:presLayoutVars>
          <dgm:bulletEnabled val="1"/>
        </dgm:presLayoutVars>
      </dgm:prSet>
      <dgm:spPr/>
    </dgm:pt>
    <dgm:pt modelId="{5DFAE53D-909E-445D-87F3-05858F9AA8D4}" type="pres">
      <dgm:prSet presAssocID="{8B4F733C-7BD7-4DB6-9863-7A628FB5C429}" presName="circleA" presStyleLbl="node1" presStyleIdx="6" presStyleCnt="8"/>
      <dgm:spPr/>
    </dgm:pt>
    <dgm:pt modelId="{535A1FAF-EFAB-4706-B024-59744EEDD1B8}" type="pres">
      <dgm:prSet presAssocID="{8B4F733C-7BD7-4DB6-9863-7A628FB5C429}" presName="spaceA" presStyleCnt="0"/>
      <dgm:spPr/>
    </dgm:pt>
    <dgm:pt modelId="{C6B20D90-E705-4272-9E75-3D2992914ABA}" type="pres">
      <dgm:prSet presAssocID="{632E41C7-03D7-41B0-B534-07E83AD2E389}" presName="space" presStyleCnt="0"/>
      <dgm:spPr/>
    </dgm:pt>
    <dgm:pt modelId="{2B34A671-966B-4289-9A24-63A65D990A02}" type="pres">
      <dgm:prSet presAssocID="{637C8D8F-10C2-4550-B6D4-A924DD0973EB}" presName="compositeB" presStyleCnt="0"/>
      <dgm:spPr/>
    </dgm:pt>
    <dgm:pt modelId="{5B523584-8A8D-4CCC-BADC-212785C97642}" type="pres">
      <dgm:prSet presAssocID="{637C8D8F-10C2-4550-B6D4-A924DD0973EB}" presName="textB" presStyleLbl="revTx" presStyleIdx="7" presStyleCnt="8">
        <dgm:presLayoutVars>
          <dgm:bulletEnabled val="1"/>
        </dgm:presLayoutVars>
      </dgm:prSet>
      <dgm:spPr/>
    </dgm:pt>
    <dgm:pt modelId="{6628699B-66BA-4EE4-AB6B-E944EABD74DF}" type="pres">
      <dgm:prSet presAssocID="{637C8D8F-10C2-4550-B6D4-A924DD0973EB}" presName="circleB" presStyleLbl="node1" presStyleIdx="7" presStyleCnt="8"/>
      <dgm:spPr/>
    </dgm:pt>
    <dgm:pt modelId="{E13E35DF-27AE-4DAE-A723-0013440ACEF8}" type="pres">
      <dgm:prSet presAssocID="{637C8D8F-10C2-4550-B6D4-A924DD0973EB}" presName="spaceB" presStyleCnt="0"/>
      <dgm:spPr/>
    </dgm:pt>
  </dgm:ptLst>
  <dgm:cxnLst>
    <dgm:cxn modelId="{6C8D2011-46CE-4D1A-A896-C8F1A1F3537F}" srcId="{0656CF33-7EC9-4722-A9E8-35AAC0DD8F45}" destId="{1C6EF66B-0ECF-445B-B92B-A1AD0F4AD8EE}" srcOrd="0" destOrd="0" parTransId="{B3643957-4799-46A9-9EA8-A178D32454E4}" sibTransId="{8075BBB8-3679-4D40-B500-93DE51895D34}"/>
    <dgm:cxn modelId="{A5588B14-001F-493D-99F5-C9B40C94ECC6}" type="presOf" srcId="{3D3EF6EA-4D86-4AFF-873D-15EEB6AC4C9D}" destId="{0194B08C-E1BF-4D4B-BC0F-5C78EE7C15FD}" srcOrd="0" destOrd="0" presId="urn:microsoft.com/office/officeart/2005/8/layout/hProcess11"/>
    <dgm:cxn modelId="{C6103D24-5E9F-4E2F-96AE-70C7D9CCB656}" srcId="{0656CF33-7EC9-4722-A9E8-35AAC0DD8F45}" destId="{D50498EE-3A32-418D-B655-06F84686E560}" srcOrd="3" destOrd="0" parTransId="{75F17581-8737-49BB-9DBA-EA8B265B8178}" sibTransId="{C869116B-9F28-4A76-9EF5-E0958B2415C8}"/>
    <dgm:cxn modelId="{0E194C4B-40EC-4ECC-A125-A60FFFF8A8C1}" srcId="{0656CF33-7EC9-4722-A9E8-35AAC0DD8F45}" destId="{8E1EF5DB-2536-446C-B5C5-A78AF0300C79}" srcOrd="5" destOrd="0" parTransId="{19C0B983-D56B-4A5F-9ABE-569AA52BF71B}" sibTransId="{79CBFE9A-A676-4881-B9E2-BC23B5577486}"/>
    <dgm:cxn modelId="{41DC2A4D-5DD9-4DCF-81C9-32E7AC6DD28A}" type="presOf" srcId="{93FB6258-0484-459C-A1FD-B2CD7FCE0C7B}" destId="{A6FE64B5-D3CB-42A0-BCEF-17706B24B86B}" srcOrd="0" destOrd="0" presId="urn:microsoft.com/office/officeart/2005/8/layout/hProcess11"/>
    <dgm:cxn modelId="{F4D46356-9A49-486C-8104-E233C9E8B56E}" srcId="{0656CF33-7EC9-4722-A9E8-35AAC0DD8F45}" destId="{18883EA2-24BB-49A7-AE6D-73485B87BD93}" srcOrd="4" destOrd="0" parTransId="{B6990D8F-75E3-4CEE-8B89-4FB140DD8B22}" sibTransId="{65862614-AD59-409E-B6AE-98A05E4273AD}"/>
    <dgm:cxn modelId="{B97C1557-2949-4AF9-932D-89A6ED72CDBF}" srcId="{0656CF33-7EC9-4722-A9E8-35AAC0DD8F45}" destId="{3D3EF6EA-4D86-4AFF-873D-15EEB6AC4C9D}" srcOrd="1" destOrd="0" parTransId="{80AB0D17-A133-4F12-B8CB-272C468AE174}" sibTransId="{4C02AF19-1D04-44D9-828E-E2D171425353}"/>
    <dgm:cxn modelId="{461A3288-1B55-4FAE-93BA-28E5E633A1AE}" srcId="{0656CF33-7EC9-4722-A9E8-35AAC0DD8F45}" destId="{8B4F733C-7BD7-4DB6-9863-7A628FB5C429}" srcOrd="6" destOrd="0" parTransId="{36D81794-8411-43DB-B8D3-83C319A265DE}" sibTransId="{632E41C7-03D7-41B0-B534-07E83AD2E389}"/>
    <dgm:cxn modelId="{2F7D2A97-0A7C-492A-8BC0-FC1F80EA823E}" srcId="{0656CF33-7EC9-4722-A9E8-35AAC0DD8F45}" destId="{637C8D8F-10C2-4550-B6D4-A924DD0973EB}" srcOrd="7" destOrd="0" parTransId="{826C4949-C25A-4171-B57B-D939977FD1C8}" sibTransId="{1D450EBD-123D-43EC-8940-5AF375C9EBA3}"/>
    <dgm:cxn modelId="{DE124CB4-3BC9-4AAB-979F-70A132ECB1DE}" type="presOf" srcId="{1C6EF66B-0ECF-445B-B92B-A1AD0F4AD8EE}" destId="{0EE2F7BF-A937-4E09-8250-895140DDE769}" srcOrd="0" destOrd="0" presId="urn:microsoft.com/office/officeart/2005/8/layout/hProcess11"/>
    <dgm:cxn modelId="{7A35E2BA-D6B8-40A7-B63B-BACFA2713BF7}" type="presOf" srcId="{0656CF33-7EC9-4722-A9E8-35AAC0DD8F45}" destId="{D60BC6C1-FD1E-462B-8FC9-0327A801380D}" srcOrd="0" destOrd="0" presId="urn:microsoft.com/office/officeart/2005/8/layout/hProcess11"/>
    <dgm:cxn modelId="{C3D766C3-2940-400E-8B03-1BA01836A656}" type="presOf" srcId="{8E1EF5DB-2536-446C-B5C5-A78AF0300C79}" destId="{6503DB49-92DB-40ED-BF0F-61A2925FA581}" srcOrd="0" destOrd="0" presId="urn:microsoft.com/office/officeart/2005/8/layout/hProcess11"/>
    <dgm:cxn modelId="{1CD830C8-C450-4744-AB32-7F311D24931C}" srcId="{0656CF33-7EC9-4722-A9E8-35AAC0DD8F45}" destId="{93FB6258-0484-459C-A1FD-B2CD7FCE0C7B}" srcOrd="2" destOrd="0" parTransId="{C50FA30F-6620-4F2C-9F21-32A9DE093CEA}" sibTransId="{3F8B5993-639C-4229-96EB-B5C359635202}"/>
    <dgm:cxn modelId="{7ADDA9D5-CD31-45A7-A98D-1EF90D535070}" type="presOf" srcId="{18883EA2-24BB-49A7-AE6D-73485B87BD93}" destId="{D882AF57-F9E9-4779-BEC7-6B80B489C540}" srcOrd="0" destOrd="0" presId="urn:microsoft.com/office/officeart/2005/8/layout/hProcess11"/>
    <dgm:cxn modelId="{8819C1DB-B3E7-425A-B229-82CA12810E7F}" type="presOf" srcId="{637C8D8F-10C2-4550-B6D4-A924DD0973EB}" destId="{5B523584-8A8D-4CCC-BADC-212785C97642}" srcOrd="0" destOrd="0" presId="urn:microsoft.com/office/officeart/2005/8/layout/hProcess11"/>
    <dgm:cxn modelId="{01548FF1-F048-49E3-8D31-B4D040B68197}" type="presOf" srcId="{D50498EE-3A32-418D-B655-06F84686E560}" destId="{9856A7EC-929D-4D28-B783-C8EA2E9DE2B0}" srcOrd="0" destOrd="0" presId="urn:microsoft.com/office/officeart/2005/8/layout/hProcess11"/>
    <dgm:cxn modelId="{A1994BF8-1CF3-4D08-AE43-51F814355C62}" type="presOf" srcId="{8B4F733C-7BD7-4DB6-9863-7A628FB5C429}" destId="{54CC50B6-A363-40F1-BCD9-47F91AC81F68}" srcOrd="0" destOrd="0" presId="urn:microsoft.com/office/officeart/2005/8/layout/hProcess11"/>
    <dgm:cxn modelId="{69353625-F3BF-47EC-A712-409FDE0F8058}" type="presParOf" srcId="{D60BC6C1-FD1E-462B-8FC9-0327A801380D}" destId="{5CC14545-F134-4BC3-B0EA-5B1534D55D74}" srcOrd="0" destOrd="0" presId="urn:microsoft.com/office/officeart/2005/8/layout/hProcess11"/>
    <dgm:cxn modelId="{64E169BF-87F1-4E60-A559-E1D4C513042D}" type="presParOf" srcId="{D60BC6C1-FD1E-462B-8FC9-0327A801380D}" destId="{AED944FE-E6BC-40A6-8621-190F5057B96F}" srcOrd="1" destOrd="0" presId="urn:microsoft.com/office/officeart/2005/8/layout/hProcess11"/>
    <dgm:cxn modelId="{212CCB3D-9544-4DD5-A27F-7D83F5855F24}" type="presParOf" srcId="{AED944FE-E6BC-40A6-8621-190F5057B96F}" destId="{35F045F2-5265-4DA3-9E0A-0B21C1B4784F}" srcOrd="0" destOrd="0" presId="urn:microsoft.com/office/officeart/2005/8/layout/hProcess11"/>
    <dgm:cxn modelId="{14B3FC7D-74BB-4175-BE30-324E1285F654}" type="presParOf" srcId="{35F045F2-5265-4DA3-9E0A-0B21C1B4784F}" destId="{0EE2F7BF-A937-4E09-8250-895140DDE769}" srcOrd="0" destOrd="0" presId="urn:microsoft.com/office/officeart/2005/8/layout/hProcess11"/>
    <dgm:cxn modelId="{45BC945E-2C10-45E0-AEC2-9554B66B50B7}" type="presParOf" srcId="{35F045F2-5265-4DA3-9E0A-0B21C1B4784F}" destId="{A0A61CF4-F6F5-4D4C-A8B1-6F391D0532F2}" srcOrd="1" destOrd="0" presId="urn:microsoft.com/office/officeart/2005/8/layout/hProcess11"/>
    <dgm:cxn modelId="{A1AB5338-E33E-4062-941D-BB4563728434}" type="presParOf" srcId="{35F045F2-5265-4DA3-9E0A-0B21C1B4784F}" destId="{A40AB763-1067-4D8D-9CF4-B1F36939A529}" srcOrd="2" destOrd="0" presId="urn:microsoft.com/office/officeart/2005/8/layout/hProcess11"/>
    <dgm:cxn modelId="{11FC0663-F8AB-44B0-9E92-FF6D2CDFE31E}" type="presParOf" srcId="{AED944FE-E6BC-40A6-8621-190F5057B96F}" destId="{0D14DA07-7CD5-43B0-B985-D81C8FFDCB3E}" srcOrd="1" destOrd="0" presId="urn:microsoft.com/office/officeart/2005/8/layout/hProcess11"/>
    <dgm:cxn modelId="{6DD61768-02E0-45A6-AF27-E1AA0E5D2C65}" type="presParOf" srcId="{AED944FE-E6BC-40A6-8621-190F5057B96F}" destId="{11005CA9-FDE9-44A4-8575-6D9A0392DB44}" srcOrd="2" destOrd="0" presId="urn:microsoft.com/office/officeart/2005/8/layout/hProcess11"/>
    <dgm:cxn modelId="{DE6EC96D-6A35-4F3E-9B11-DD50612D092A}" type="presParOf" srcId="{11005CA9-FDE9-44A4-8575-6D9A0392DB44}" destId="{0194B08C-E1BF-4D4B-BC0F-5C78EE7C15FD}" srcOrd="0" destOrd="0" presId="urn:microsoft.com/office/officeart/2005/8/layout/hProcess11"/>
    <dgm:cxn modelId="{351E701F-83E5-412F-915A-8D0AA9E749C1}" type="presParOf" srcId="{11005CA9-FDE9-44A4-8575-6D9A0392DB44}" destId="{479A42F8-2A93-4954-B9C0-D37162A265A6}" srcOrd="1" destOrd="0" presId="urn:microsoft.com/office/officeart/2005/8/layout/hProcess11"/>
    <dgm:cxn modelId="{B3D415AE-600B-4C0E-8688-830312328867}" type="presParOf" srcId="{11005CA9-FDE9-44A4-8575-6D9A0392DB44}" destId="{FB97ED6D-3389-40ED-AD56-E8EB68AC7565}" srcOrd="2" destOrd="0" presId="urn:microsoft.com/office/officeart/2005/8/layout/hProcess11"/>
    <dgm:cxn modelId="{FFC95486-A8A4-4A40-8D1D-B0497E6692D5}" type="presParOf" srcId="{AED944FE-E6BC-40A6-8621-190F5057B96F}" destId="{0413E332-FC70-4F9E-83DE-B7FB96373735}" srcOrd="3" destOrd="0" presId="urn:microsoft.com/office/officeart/2005/8/layout/hProcess11"/>
    <dgm:cxn modelId="{1FE686D9-68C3-4B11-BF1B-EB4BA59DFEFF}" type="presParOf" srcId="{AED944FE-E6BC-40A6-8621-190F5057B96F}" destId="{86F452B3-3989-4976-85A8-32A0E19E01C7}" srcOrd="4" destOrd="0" presId="urn:microsoft.com/office/officeart/2005/8/layout/hProcess11"/>
    <dgm:cxn modelId="{2210B979-FC56-4822-A51D-D3B471C478C3}" type="presParOf" srcId="{86F452B3-3989-4976-85A8-32A0E19E01C7}" destId="{A6FE64B5-D3CB-42A0-BCEF-17706B24B86B}" srcOrd="0" destOrd="0" presId="urn:microsoft.com/office/officeart/2005/8/layout/hProcess11"/>
    <dgm:cxn modelId="{5AAB18C5-CB9A-403F-8418-B8E6306164C8}" type="presParOf" srcId="{86F452B3-3989-4976-85A8-32A0E19E01C7}" destId="{64F7C34A-5305-4EFF-9358-7FD065D58F26}" srcOrd="1" destOrd="0" presId="urn:microsoft.com/office/officeart/2005/8/layout/hProcess11"/>
    <dgm:cxn modelId="{03D61CC4-4DBB-4918-9F78-B8CD2671CE3F}" type="presParOf" srcId="{86F452B3-3989-4976-85A8-32A0E19E01C7}" destId="{BCD76781-7BDE-415D-ACD0-7678D0714695}" srcOrd="2" destOrd="0" presId="urn:microsoft.com/office/officeart/2005/8/layout/hProcess11"/>
    <dgm:cxn modelId="{C02B7D0A-F289-4AEF-BFE4-03CB82073D72}" type="presParOf" srcId="{AED944FE-E6BC-40A6-8621-190F5057B96F}" destId="{64E687CE-36EB-48E1-8A03-EAC7E188D041}" srcOrd="5" destOrd="0" presId="urn:microsoft.com/office/officeart/2005/8/layout/hProcess11"/>
    <dgm:cxn modelId="{83B5941B-3438-49B5-8705-B89D5CE94359}" type="presParOf" srcId="{AED944FE-E6BC-40A6-8621-190F5057B96F}" destId="{A2260DD0-2028-47A5-A7E7-6DEEB1D4FB32}" srcOrd="6" destOrd="0" presId="urn:microsoft.com/office/officeart/2005/8/layout/hProcess11"/>
    <dgm:cxn modelId="{253B3C70-E86D-49A7-B946-DE521DB68C84}" type="presParOf" srcId="{A2260DD0-2028-47A5-A7E7-6DEEB1D4FB32}" destId="{9856A7EC-929D-4D28-B783-C8EA2E9DE2B0}" srcOrd="0" destOrd="0" presId="urn:microsoft.com/office/officeart/2005/8/layout/hProcess11"/>
    <dgm:cxn modelId="{17A5DAC1-04FC-42A7-9181-1A7692FF2779}" type="presParOf" srcId="{A2260DD0-2028-47A5-A7E7-6DEEB1D4FB32}" destId="{EF3E9692-D2E8-4BB2-B959-87B8E1FD5CAC}" srcOrd="1" destOrd="0" presId="urn:microsoft.com/office/officeart/2005/8/layout/hProcess11"/>
    <dgm:cxn modelId="{008ADD82-C8FE-4107-91A6-DE4AD3CD95C4}" type="presParOf" srcId="{A2260DD0-2028-47A5-A7E7-6DEEB1D4FB32}" destId="{DFAA115D-5885-4BC8-8B40-BAA77223468C}" srcOrd="2" destOrd="0" presId="urn:microsoft.com/office/officeart/2005/8/layout/hProcess11"/>
    <dgm:cxn modelId="{1D0985F3-FAD1-4C6A-A296-A47E42190C52}" type="presParOf" srcId="{AED944FE-E6BC-40A6-8621-190F5057B96F}" destId="{00284D08-9650-4924-99E7-46F17CF1BB50}" srcOrd="7" destOrd="0" presId="urn:microsoft.com/office/officeart/2005/8/layout/hProcess11"/>
    <dgm:cxn modelId="{527CCAAE-1C13-46BB-A1C9-4761C6188FBE}" type="presParOf" srcId="{AED944FE-E6BC-40A6-8621-190F5057B96F}" destId="{A1B0A326-11C6-4A5F-83D4-224492EDCBFB}" srcOrd="8" destOrd="0" presId="urn:microsoft.com/office/officeart/2005/8/layout/hProcess11"/>
    <dgm:cxn modelId="{7E0FF68B-6B21-4CB3-9230-06E3C6245802}" type="presParOf" srcId="{A1B0A326-11C6-4A5F-83D4-224492EDCBFB}" destId="{D882AF57-F9E9-4779-BEC7-6B80B489C540}" srcOrd="0" destOrd="0" presId="urn:microsoft.com/office/officeart/2005/8/layout/hProcess11"/>
    <dgm:cxn modelId="{5F819439-2A60-469F-B9EE-40CE69564F34}" type="presParOf" srcId="{A1B0A326-11C6-4A5F-83D4-224492EDCBFB}" destId="{E234B0EE-0B19-460F-812F-9E1A32B65C2A}" srcOrd="1" destOrd="0" presId="urn:microsoft.com/office/officeart/2005/8/layout/hProcess11"/>
    <dgm:cxn modelId="{46D85278-175F-494D-AF54-2FA0312FA97A}" type="presParOf" srcId="{A1B0A326-11C6-4A5F-83D4-224492EDCBFB}" destId="{68B5D387-ECF4-4837-9B43-85EA453ED74B}" srcOrd="2" destOrd="0" presId="urn:microsoft.com/office/officeart/2005/8/layout/hProcess11"/>
    <dgm:cxn modelId="{E0574D1A-8C6A-4435-8784-BB009D534D3C}" type="presParOf" srcId="{AED944FE-E6BC-40A6-8621-190F5057B96F}" destId="{D2361B27-F81B-433E-9107-0BABFC6EA8AA}" srcOrd="9" destOrd="0" presId="urn:microsoft.com/office/officeart/2005/8/layout/hProcess11"/>
    <dgm:cxn modelId="{A41C2277-5FAE-43EC-A897-FAF1139277A4}" type="presParOf" srcId="{AED944FE-E6BC-40A6-8621-190F5057B96F}" destId="{6FAE261D-8316-44D7-932C-43057E7EFC2A}" srcOrd="10" destOrd="0" presId="urn:microsoft.com/office/officeart/2005/8/layout/hProcess11"/>
    <dgm:cxn modelId="{77A5F455-C0D1-47A6-9DB5-6F6DABC2EE91}" type="presParOf" srcId="{6FAE261D-8316-44D7-932C-43057E7EFC2A}" destId="{6503DB49-92DB-40ED-BF0F-61A2925FA581}" srcOrd="0" destOrd="0" presId="urn:microsoft.com/office/officeart/2005/8/layout/hProcess11"/>
    <dgm:cxn modelId="{F2A44FDD-E48F-42F4-BCF3-5CF2181368F5}" type="presParOf" srcId="{6FAE261D-8316-44D7-932C-43057E7EFC2A}" destId="{1DB3D0F2-1064-4F88-A24B-B1F3F4587350}" srcOrd="1" destOrd="0" presId="urn:microsoft.com/office/officeart/2005/8/layout/hProcess11"/>
    <dgm:cxn modelId="{3235E4C1-8FD5-41E9-B568-E46FB58E1A29}" type="presParOf" srcId="{6FAE261D-8316-44D7-932C-43057E7EFC2A}" destId="{709D44FA-CFDC-40A6-8F36-5EA5563212DD}" srcOrd="2" destOrd="0" presId="urn:microsoft.com/office/officeart/2005/8/layout/hProcess11"/>
    <dgm:cxn modelId="{D8022EF0-D8AA-4215-A4B7-B63EAD1D06CA}" type="presParOf" srcId="{AED944FE-E6BC-40A6-8621-190F5057B96F}" destId="{6CF18BD8-CE34-4038-A55A-D8BFB343388C}" srcOrd="11" destOrd="0" presId="urn:microsoft.com/office/officeart/2005/8/layout/hProcess11"/>
    <dgm:cxn modelId="{4DD45D02-2699-415E-A602-93B48384F4F4}" type="presParOf" srcId="{AED944FE-E6BC-40A6-8621-190F5057B96F}" destId="{BD4D4E71-63FF-48B1-89B9-3730B846DDBB}" srcOrd="12" destOrd="0" presId="urn:microsoft.com/office/officeart/2005/8/layout/hProcess11"/>
    <dgm:cxn modelId="{C16F0DA7-762C-4F7C-8229-F7B02428515B}" type="presParOf" srcId="{BD4D4E71-63FF-48B1-89B9-3730B846DDBB}" destId="{54CC50B6-A363-40F1-BCD9-47F91AC81F68}" srcOrd="0" destOrd="0" presId="urn:microsoft.com/office/officeart/2005/8/layout/hProcess11"/>
    <dgm:cxn modelId="{BC929DB0-798D-4777-98CB-39B8092E0713}" type="presParOf" srcId="{BD4D4E71-63FF-48B1-89B9-3730B846DDBB}" destId="{5DFAE53D-909E-445D-87F3-05858F9AA8D4}" srcOrd="1" destOrd="0" presId="urn:microsoft.com/office/officeart/2005/8/layout/hProcess11"/>
    <dgm:cxn modelId="{F1E23E15-2E99-4B4B-97CD-ABC396FDD9A4}" type="presParOf" srcId="{BD4D4E71-63FF-48B1-89B9-3730B846DDBB}" destId="{535A1FAF-EFAB-4706-B024-59744EEDD1B8}" srcOrd="2" destOrd="0" presId="urn:microsoft.com/office/officeart/2005/8/layout/hProcess11"/>
    <dgm:cxn modelId="{0D77A649-5716-4B18-B746-9515C811E005}" type="presParOf" srcId="{AED944FE-E6BC-40A6-8621-190F5057B96F}" destId="{C6B20D90-E705-4272-9E75-3D2992914ABA}" srcOrd="13" destOrd="0" presId="urn:microsoft.com/office/officeart/2005/8/layout/hProcess11"/>
    <dgm:cxn modelId="{4CF61CB4-689D-46D7-976B-F5117B0E5EE0}" type="presParOf" srcId="{AED944FE-E6BC-40A6-8621-190F5057B96F}" destId="{2B34A671-966B-4289-9A24-63A65D990A02}" srcOrd="14" destOrd="0" presId="urn:microsoft.com/office/officeart/2005/8/layout/hProcess11"/>
    <dgm:cxn modelId="{69D310B6-6C92-42E7-BAB0-B1D0F9405C10}" type="presParOf" srcId="{2B34A671-966B-4289-9A24-63A65D990A02}" destId="{5B523584-8A8D-4CCC-BADC-212785C97642}" srcOrd="0" destOrd="0" presId="urn:microsoft.com/office/officeart/2005/8/layout/hProcess11"/>
    <dgm:cxn modelId="{A6DA4497-284B-4C72-92AA-88D3202E2FE0}" type="presParOf" srcId="{2B34A671-966B-4289-9A24-63A65D990A02}" destId="{6628699B-66BA-4EE4-AB6B-E944EABD74DF}" srcOrd="1" destOrd="0" presId="urn:microsoft.com/office/officeart/2005/8/layout/hProcess11"/>
    <dgm:cxn modelId="{197E976E-8686-48F5-AD20-ED46C68F1AF1}" type="presParOf" srcId="{2B34A671-966B-4289-9A24-63A65D990A02}" destId="{E13E35DF-27AE-4DAE-A723-0013440ACEF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E4FEF9-90B4-4997-851B-0D7A2E3F8D2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AD097E9-B461-45BC-B035-CA321A0ED02A}">
      <dgm:prSet phldrT="[Text]"/>
      <dgm:spPr/>
      <dgm:t>
        <a:bodyPr/>
        <a:lstStyle/>
        <a:p>
          <a:r>
            <a:rPr lang="en-US"/>
            <a:t>Stream-Aligned</a:t>
          </a:r>
          <a:endParaRPr lang="en-GB"/>
        </a:p>
      </dgm:t>
    </dgm:pt>
    <dgm:pt modelId="{8EC490FB-B9BB-4588-9B93-706BBE245D9A}" type="parTrans" cxnId="{7ED6DB56-9BDF-40C9-88AB-C84CA9378A52}">
      <dgm:prSet/>
      <dgm:spPr/>
      <dgm:t>
        <a:bodyPr/>
        <a:lstStyle/>
        <a:p>
          <a:endParaRPr lang="en-GB"/>
        </a:p>
      </dgm:t>
    </dgm:pt>
    <dgm:pt modelId="{6DB91632-FC1D-42A4-BD40-E0FED0A71448}" type="sibTrans" cxnId="{7ED6DB56-9BDF-40C9-88AB-C84CA9378A52}">
      <dgm:prSet/>
      <dgm:spPr/>
      <dgm:t>
        <a:bodyPr/>
        <a:lstStyle/>
        <a:p>
          <a:endParaRPr lang="en-GB"/>
        </a:p>
      </dgm:t>
    </dgm:pt>
    <dgm:pt modelId="{B1FDF604-0255-4B7D-B0B7-31FD5016EEF0}">
      <dgm:prSet phldrT="[Text]"/>
      <dgm:spPr/>
      <dgm:t>
        <a:bodyPr/>
        <a:lstStyle/>
        <a:p>
          <a:r>
            <a:rPr lang="en-US"/>
            <a:t>Enabling</a:t>
          </a:r>
          <a:endParaRPr lang="en-GB"/>
        </a:p>
      </dgm:t>
    </dgm:pt>
    <dgm:pt modelId="{3A719972-9041-48F6-8C89-106F3558F7F8}" type="parTrans" cxnId="{6273AF90-780E-49BF-BDCF-12FD0C13F9A5}">
      <dgm:prSet/>
      <dgm:spPr/>
      <dgm:t>
        <a:bodyPr/>
        <a:lstStyle/>
        <a:p>
          <a:endParaRPr lang="en-GB"/>
        </a:p>
      </dgm:t>
    </dgm:pt>
    <dgm:pt modelId="{F3CA5E17-D59E-4571-A58C-74F29344DE44}" type="sibTrans" cxnId="{6273AF90-780E-49BF-BDCF-12FD0C13F9A5}">
      <dgm:prSet/>
      <dgm:spPr/>
      <dgm:t>
        <a:bodyPr/>
        <a:lstStyle/>
        <a:p>
          <a:endParaRPr lang="en-GB"/>
        </a:p>
      </dgm:t>
    </dgm:pt>
    <dgm:pt modelId="{DEC484DA-A2B6-4D7D-9F9B-5902828D8967}">
      <dgm:prSet phldrT="[Text]"/>
      <dgm:spPr/>
      <dgm:t>
        <a:bodyPr/>
        <a:lstStyle/>
        <a:p>
          <a:r>
            <a:rPr lang="en-US"/>
            <a:t>Platform</a:t>
          </a:r>
          <a:endParaRPr lang="en-GB"/>
        </a:p>
      </dgm:t>
    </dgm:pt>
    <dgm:pt modelId="{46588390-E9F2-4D9B-8D51-4EB9A5E652CC}" type="parTrans" cxnId="{84C9DF2C-0F3F-4646-82A5-3ADD4B31A691}">
      <dgm:prSet/>
      <dgm:spPr/>
      <dgm:t>
        <a:bodyPr/>
        <a:lstStyle/>
        <a:p>
          <a:endParaRPr lang="en-GB"/>
        </a:p>
      </dgm:t>
    </dgm:pt>
    <dgm:pt modelId="{95C8616C-9A3B-401A-AE5B-F1BA72566D40}" type="sibTrans" cxnId="{84C9DF2C-0F3F-4646-82A5-3ADD4B31A691}">
      <dgm:prSet/>
      <dgm:spPr/>
      <dgm:t>
        <a:bodyPr/>
        <a:lstStyle/>
        <a:p>
          <a:endParaRPr lang="en-GB"/>
        </a:p>
      </dgm:t>
    </dgm:pt>
    <dgm:pt modelId="{19A802BD-BFAB-4685-AA10-86E64642C834}">
      <dgm:prSet phldrT="[Text]"/>
      <dgm:spPr/>
      <dgm:t>
        <a:bodyPr/>
        <a:lstStyle/>
        <a:p>
          <a:r>
            <a:rPr lang="en-US"/>
            <a:t>Complicated-Subsystem</a:t>
          </a:r>
          <a:endParaRPr lang="en-GB"/>
        </a:p>
      </dgm:t>
    </dgm:pt>
    <dgm:pt modelId="{8D15739C-FC9C-4DD5-9013-B8BA32568E54}" type="parTrans" cxnId="{86802753-CA44-4360-8B61-E9452568A4B5}">
      <dgm:prSet/>
      <dgm:spPr/>
      <dgm:t>
        <a:bodyPr/>
        <a:lstStyle/>
        <a:p>
          <a:endParaRPr lang="en-GB"/>
        </a:p>
      </dgm:t>
    </dgm:pt>
    <dgm:pt modelId="{8A690B56-FBB0-4630-8E24-982A970F3DF5}" type="sibTrans" cxnId="{86802753-CA44-4360-8B61-E9452568A4B5}">
      <dgm:prSet/>
      <dgm:spPr/>
      <dgm:t>
        <a:bodyPr/>
        <a:lstStyle/>
        <a:p>
          <a:endParaRPr lang="en-GB"/>
        </a:p>
      </dgm:t>
    </dgm:pt>
    <dgm:pt modelId="{E34C7818-0B45-42E3-A7D1-E369B374CA59}" type="pres">
      <dgm:prSet presAssocID="{9DE4FEF9-90B4-4997-851B-0D7A2E3F8D20}" presName="diagram" presStyleCnt="0">
        <dgm:presLayoutVars>
          <dgm:dir/>
          <dgm:resizeHandles val="exact"/>
        </dgm:presLayoutVars>
      </dgm:prSet>
      <dgm:spPr/>
    </dgm:pt>
    <dgm:pt modelId="{90154543-8A06-4CAA-9592-674C69694C9E}" type="pres">
      <dgm:prSet presAssocID="{AAD097E9-B461-45BC-B035-CA321A0ED02A}" presName="node" presStyleLbl="node1" presStyleIdx="0" presStyleCnt="4">
        <dgm:presLayoutVars>
          <dgm:bulletEnabled val="1"/>
        </dgm:presLayoutVars>
      </dgm:prSet>
      <dgm:spPr/>
    </dgm:pt>
    <dgm:pt modelId="{B9642F7F-41D1-4AF8-91F0-8F749C6C6B67}" type="pres">
      <dgm:prSet presAssocID="{6DB91632-FC1D-42A4-BD40-E0FED0A71448}" presName="sibTrans" presStyleCnt="0"/>
      <dgm:spPr/>
    </dgm:pt>
    <dgm:pt modelId="{10302FDE-273C-4E86-AD2E-B28A59030081}" type="pres">
      <dgm:prSet presAssocID="{B1FDF604-0255-4B7D-B0B7-31FD5016EEF0}" presName="node" presStyleLbl="node1" presStyleIdx="1" presStyleCnt="4">
        <dgm:presLayoutVars>
          <dgm:bulletEnabled val="1"/>
        </dgm:presLayoutVars>
      </dgm:prSet>
      <dgm:spPr/>
    </dgm:pt>
    <dgm:pt modelId="{366FCC09-5775-4BF8-A633-EF6540F06CC2}" type="pres">
      <dgm:prSet presAssocID="{F3CA5E17-D59E-4571-A58C-74F29344DE44}" presName="sibTrans" presStyleCnt="0"/>
      <dgm:spPr/>
    </dgm:pt>
    <dgm:pt modelId="{03B94DEB-A788-46F2-B807-AF1B2855F4C8}" type="pres">
      <dgm:prSet presAssocID="{19A802BD-BFAB-4685-AA10-86E64642C834}" presName="node" presStyleLbl="node1" presStyleIdx="2" presStyleCnt="4">
        <dgm:presLayoutVars>
          <dgm:bulletEnabled val="1"/>
        </dgm:presLayoutVars>
      </dgm:prSet>
      <dgm:spPr/>
    </dgm:pt>
    <dgm:pt modelId="{A554FD0E-B969-4A0F-84F9-BC1EDCDF5C9D}" type="pres">
      <dgm:prSet presAssocID="{8A690B56-FBB0-4630-8E24-982A970F3DF5}" presName="sibTrans" presStyleCnt="0"/>
      <dgm:spPr/>
    </dgm:pt>
    <dgm:pt modelId="{A474321D-31AF-4CDA-8D10-DCAE82A3DC3B}" type="pres">
      <dgm:prSet presAssocID="{DEC484DA-A2B6-4D7D-9F9B-5902828D8967}" presName="node" presStyleLbl="node1" presStyleIdx="3" presStyleCnt="4">
        <dgm:presLayoutVars>
          <dgm:bulletEnabled val="1"/>
        </dgm:presLayoutVars>
      </dgm:prSet>
      <dgm:spPr/>
    </dgm:pt>
  </dgm:ptLst>
  <dgm:cxnLst>
    <dgm:cxn modelId="{84C9DF2C-0F3F-4646-82A5-3ADD4B31A691}" srcId="{9DE4FEF9-90B4-4997-851B-0D7A2E3F8D20}" destId="{DEC484DA-A2B6-4D7D-9F9B-5902828D8967}" srcOrd="3" destOrd="0" parTransId="{46588390-E9F2-4D9B-8D51-4EB9A5E652CC}" sibTransId="{95C8616C-9A3B-401A-AE5B-F1BA72566D40}"/>
    <dgm:cxn modelId="{86802753-CA44-4360-8B61-E9452568A4B5}" srcId="{9DE4FEF9-90B4-4997-851B-0D7A2E3F8D20}" destId="{19A802BD-BFAB-4685-AA10-86E64642C834}" srcOrd="2" destOrd="0" parTransId="{8D15739C-FC9C-4DD5-9013-B8BA32568E54}" sibTransId="{8A690B56-FBB0-4630-8E24-982A970F3DF5}"/>
    <dgm:cxn modelId="{52DCA074-E9E6-40A5-B531-E785BD722C16}" type="presOf" srcId="{AAD097E9-B461-45BC-B035-CA321A0ED02A}" destId="{90154543-8A06-4CAA-9592-674C69694C9E}" srcOrd="0" destOrd="0" presId="urn:microsoft.com/office/officeart/2005/8/layout/default"/>
    <dgm:cxn modelId="{7ED6DB56-9BDF-40C9-88AB-C84CA9378A52}" srcId="{9DE4FEF9-90B4-4997-851B-0D7A2E3F8D20}" destId="{AAD097E9-B461-45BC-B035-CA321A0ED02A}" srcOrd="0" destOrd="0" parTransId="{8EC490FB-B9BB-4588-9B93-706BBE245D9A}" sibTransId="{6DB91632-FC1D-42A4-BD40-E0FED0A71448}"/>
    <dgm:cxn modelId="{473A1089-B8CC-4E17-AE54-4F5B126B8F6A}" type="presOf" srcId="{19A802BD-BFAB-4685-AA10-86E64642C834}" destId="{03B94DEB-A788-46F2-B807-AF1B2855F4C8}" srcOrd="0" destOrd="0" presId="urn:microsoft.com/office/officeart/2005/8/layout/default"/>
    <dgm:cxn modelId="{6273AF90-780E-49BF-BDCF-12FD0C13F9A5}" srcId="{9DE4FEF9-90B4-4997-851B-0D7A2E3F8D20}" destId="{B1FDF604-0255-4B7D-B0B7-31FD5016EEF0}" srcOrd="1" destOrd="0" parTransId="{3A719972-9041-48F6-8C89-106F3558F7F8}" sibTransId="{F3CA5E17-D59E-4571-A58C-74F29344DE44}"/>
    <dgm:cxn modelId="{23E625B0-794C-435A-811E-A97244FCD3F8}" type="presOf" srcId="{B1FDF604-0255-4B7D-B0B7-31FD5016EEF0}" destId="{10302FDE-273C-4E86-AD2E-B28A59030081}" srcOrd="0" destOrd="0" presId="urn:microsoft.com/office/officeart/2005/8/layout/default"/>
    <dgm:cxn modelId="{1EB130B7-2757-4BF5-AFC2-41FBA1F59AC6}" type="presOf" srcId="{DEC484DA-A2B6-4D7D-9F9B-5902828D8967}" destId="{A474321D-31AF-4CDA-8D10-DCAE82A3DC3B}" srcOrd="0" destOrd="0" presId="urn:microsoft.com/office/officeart/2005/8/layout/default"/>
    <dgm:cxn modelId="{76DDEAC0-223F-4994-A1B5-1782898B2DF1}" type="presOf" srcId="{9DE4FEF9-90B4-4997-851B-0D7A2E3F8D20}" destId="{E34C7818-0B45-42E3-A7D1-E369B374CA59}" srcOrd="0" destOrd="0" presId="urn:microsoft.com/office/officeart/2005/8/layout/default"/>
    <dgm:cxn modelId="{8080032B-CBF0-4DCB-9FEA-2C54D5375514}" type="presParOf" srcId="{E34C7818-0B45-42E3-A7D1-E369B374CA59}" destId="{90154543-8A06-4CAA-9592-674C69694C9E}" srcOrd="0" destOrd="0" presId="urn:microsoft.com/office/officeart/2005/8/layout/default"/>
    <dgm:cxn modelId="{FC7B6472-90B5-4F2D-B037-495455494650}" type="presParOf" srcId="{E34C7818-0B45-42E3-A7D1-E369B374CA59}" destId="{B9642F7F-41D1-4AF8-91F0-8F749C6C6B67}" srcOrd="1" destOrd="0" presId="urn:microsoft.com/office/officeart/2005/8/layout/default"/>
    <dgm:cxn modelId="{A9EA7377-0352-4ECD-A54B-EEA85F4F0236}" type="presParOf" srcId="{E34C7818-0B45-42E3-A7D1-E369B374CA59}" destId="{10302FDE-273C-4E86-AD2E-B28A59030081}" srcOrd="2" destOrd="0" presId="urn:microsoft.com/office/officeart/2005/8/layout/default"/>
    <dgm:cxn modelId="{977894B4-D365-4D68-A320-A539B8EEF6F6}" type="presParOf" srcId="{E34C7818-0B45-42E3-A7D1-E369B374CA59}" destId="{366FCC09-5775-4BF8-A633-EF6540F06CC2}" srcOrd="3" destOrd="0" presId="urn:microsoft.com/office/officeart/2005/8/layout/default"/>
    <dgm:cxn modelId="{61B59743-074A-49E5-8FB6-B17AE5B2B862}" type="presParOf" srcId="{E34C7818-0B45-42E3-A7D1-E369B374CA59}" destId="{03B94DEB-A788-46F2-B807-AF1B2855F4C8}" srcOrd="4" destOrd="0" presId="urn:microsoft.com/office/officeart/2005/8/layout/default"/>
    <dgm:cxn modelId="{9C770C23-3C97-4E81-9D42-89AE289C038C}" type="presParOf" srcId="{E34C7818-0B45-42E3-A7D1-E369B374CA59}" destId="{A554FD0E-B969-4A0F-84F9-BC1EDCDF5C9D}" srcOrd="5" destOrd="0" presId="urn:microsoft.com/office/officeart/2005/8/layout/default"/>
    <dgm:cxn modelId="{6577E886-7660-4ADC-8DDB-76BAE392660D}" type="presParOf" srcId="{E34C7818-0B45-42E3-A7D1-E369B374CA59}" destId="{A474321D-31AF-4CDA-8D10-DCAE82A3DC3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E4FEF9-90B4-4997-851B-0D7A2E3F8D2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AD097E9-B461-45BC-B035-CA321A0ED02A}">
      <dgm:prSet phldrT="[Text]"/>
      <dgm:spPr>
        <a:solidFill>
          <a:schemeClr val="accent2"/>
        </a:solidFill>
      </dgm:spPr>
      <dgm:t>
        <a:bodyPr/>
        <a:lstStyle/>
        <a:p>
          <a:r>
            <a:rPr lang="en-US"/>
            <a:t>Stream-Aligned</a:t>
          </a:r>
          <a:endParaRPr lang="en-GB"/>
        </a:p>
      </dgm:t>
    </dgm:pt>
    <dgm:pt modelId="{8EC490FB-B9BB-4588-9B93-706BBE245D9A}" type="parTrans" cxnId="{7ED6DB56-9BDF-40C9-88AB-C84CA9378A52}">
      <dgm:prSet/>
      <dgm:spPr/>
      <dgm:t>
        <a:bodyPr/>
        <a:lstStyle/>
        <a:p>
          <a:endParaRPr lang="en-GB"/>
        </a:p>
      </dgm:t>
    </dgm:pt>
    <dgm:pt modelId="{6DB91632-FC1D-42A4-BD40-E0FED0A71448}" type="sibTrans" cxnId="{7ED6DB56-9BDF-40C9-88AB-C84CA9378A52}">
      <dgm:prSet/>
      <dgm:spPr/>
      <dgm:t>
        <a:bodyPr/>
        <a:lstStyle/>
        <a:p>
          <a:endParaRPr lang="en-GB"/>
        </a:p>
      </dgm:t>
    </dgm:pt>
    <dgm:pt modelId="{B1FDF604-0255-4B7D-B0B7-31FD5016EEF0}">
      <dgm:prSet phldrT="[Text]"/>
      <dgm:spPr/>
      <dgm:t>
        <a:bodyPr/>
        <a:lstStyle/>
        <a:p>
          <a:r>
            <a:rPr lang="en-US"/>
            <a:t>Enabling</a:t>
          </a:r>
          <a:endParaRPr lang="en-GB"/>
        </a:p>
      </dgm:t>
    </dgm:pt>
    <dgm:pt modelId="{3A719972-9041-48F6-8C89-106F3558F7F8}" type="parTrans" cxnId="{6273AF90-780E-49BF-BDCF-12FD0C13F9A5}">
      <dgm:prSet/>
      <dgm:spPr/>
      <dgm:t>
        <a:bodyPr/>
        <a:lstStyle/>
        <a:p>
          <a:endParaRPr lang="en-GB"/>
        </a:p>
      </dgm:t>
    </dgm:pt>
    <dgm:pt modelId="{F3CA5E17-D59E-4571-A58C-74F29344DE44}" type="sibTrans" cxnId="{6273AF90-780E-49BF-BDCF-12FD0C13F9A5}">
      <dgm:prSet/>
      <dgm:spPr/>
      <dgm:t>
        <a:bodyPr/>
        <a:lstStyle/>
        <a:p>
          <a:endParaRPr lang="en-GB"/>
        </a:p>
      </dgm:t>
    </dgm:pt>
    <dgm:pt modelId="{DEC484DA-A2B6-4D7D-9F9B-5902828D8967}">
      <dgm:prSet phldrT="[Text]"/>
      <dgm:spPr/>
      <dgm:t>
        <a:bodyPr/>
        <a:lstStyle/>
        <a:p>
          <a:r>
            <a:rPr lang="en-US"/>
            <a:t>Platform</a:t>
          </a:r>
          <a:endParaRPr lang="en-GB"/>
        </a:p>
      </dgm:t>
    </dgm:pt>
    <dgm:pt modelId="{46588390-E9F2-4D9B-8D51-4EB9A5E652CC}" type="parTrans" cxnId="{84C9DF2C-0F3F-4646-82A5-3ADD4B31A691}">
      <dgm:prSet/>
      <dgm:spPr/>
      <dgm:t>
        <a:bodyPr/>
        <a:lstStyle/>
        <a:p>
          <a:endParaRPr lang="en-GB"/>
        </a:p>
      </dgm:t>
    </dgm:pt>
    <dgm:pt modelId="{95C8616C-9A3B-401A-AE5B-F1BA72566D40}" type="sibTrans" cxnId="{84C9DF2C-0F3F-4646-82A5-3ADD4B31A691}">
      <dgm:prSet/>
      <dgm:spPr/>
      <dgm:t>
        <a:bodyPr/>
        <a:lstStyle/>
        <a:p>
          <a:endParaRPr lang="en-GB"/>
        </a:p>
      </dgm:t>
    </dgm:pt>
    <dgm:pt modelId="{19A802BD-BFAB-4685-AA10-86E64642C834}">
      <dgm:prSet phldrT="[Text]"/>
      <dgm:spPr/>
      <dgm:t>
        <a:bodyPr/>
        <a:lstStyle/>
        <a:p>
          <a:r>
            <a:rPr lang="en-US"/>
            <a:t>Complicated-Subsystem</a:t>
          </a:r>
          <a:endParaRPr lang="en-GB"/>
        </a:p>
      </dgm:t>
    </dgm:pt>
    <dgm:pt modelId="{8D15739C-FC9C-4DD5-9013-B8BA32568E54}" type="parTrans" cxnId="{86802753-CA44-4360-8B61-E9452568A4B5}">
      <dgm:prSet/>
      <dgm:spPr/>
      <dgm:t>
        <a:bodyPr/>
        <a:lstStyle/>
        <a:p>
          <a:endParaRPr lang="en-GB"/>
        </a:p>
      </dgm:t>
    </dgm:pt>
    <dgm:pt modelId="{8A690B56-FBB0-4630-8E24-982A970F3DF5}" type="sibTrans" cxnId="{86802753-CA44-4360-8B61-E9452568A4B5}">
      <dgm:prSet/>
      <dgm:spPr/>
      <dgm:t>
        <a:bodyPr/>
        <a:lstStyle/>
        <a:p>
          <a:endParaRPr lang="en-GB"/>
        </a:p>
      </dgm:t>
    </dgm:pt>
    <dgm:pt modelId="{E34C7818-0B45-42E3-A7D1-E369B374CA59}" type="pres">
      <dgm:prSet presAssocID="{9DE4FEF9-90B4-4997-851B-0D7A2E3F8D20}" presName="diagram" presStyleCnt="0">
        <dgm:presLayoutVars>
          <dgm:dir/>
          <dgm:resizeHandles val="exact"/>
        </dgm:presLayoutVars>
      </dgm:prSet>
      <dgm:spPr/>
    </dgm:pt>
    <dgm:pt modelId="{90154543-8A06-4CAA-9592-674C69694C9E}" type="pres">
      <dgm:prSet presAssocID="{AAD097E9-B461-45BC-B035-CA321A0ED02A}" presName="node" presStyleLbl="node1" presStyleIdx="0" presStyleCnt="4">
        <dgm:presLayoutVars>
          <dgm:bulletEnabled val="1"/>
        </dgm:presLayoutVars>
      </dgm:prSet>
      <dgm:spPr/>
    </dgm:pt>
    <dgm:pt modelId="{B9642F7F-41D1-4AF8-91F0-8F749C6C6B67}" type="pres">
      <dgm:prSet presAssocID="{6DB91632-FC1D-42A4-BD40-E0FED0A71448}" presName="sibTrans" presStyleCnt="0"/>
      <dgm:spPr/>
    </dgm:pt>
    <dgm:pt modelId="{10302FDE-273C-4E86-AD2E-B28A59030081}" type="pres">
      <dgm:prSet presAssocID="{B1FDF604-0255-4B7D-B0B7-31FD5016EEF0}" presName="node" presStyleLbl="node1" presStyleIdx="1" presStyleCnt="4">
        <dgm:presLayoutVars>
          <dgm:bulletEnabled val="1"/>
        </dgm:presLayoutVars>
      </dgm:prSet>
      <dgm:spPr/>
    </dgm:pt>
    <dgm:pt modelId="{366FCC09-5775-4BF8-A633-EF6540F06CC2}" type="pres">
      <dgm:prSet presAssocID="{F3CA5E17-D59E-4571-A58C-74F29344DE44}" presName="sibTrans" presStyleCnt="0"/>
      <dgm:spPr/>
    </dgm:pt>
    <dgm:pt modelId="{03B94DEB-A788-46F2-B807-AF1B2855F4C8}" type="pres">
      <dgm:prSet presAssocID="{19A802BD-BFAB-4685-AA10-86E64642C834}" presName="node" presStyleLbl="node1" presStyleIdx="2" presStyleCnt="4">
        <dgm:presLayoutVars>
          <dgm:bulletEnabled val="1"/>
        </dgm:presLayoutVars>
      </dgm:prSet>
      <dgm:spPr/>
    </dgm:pt>
    <dgm:pt modelId="{A554FD0E-B969-4A0F-84F9-BC1EDCDF5C9D}" type="pres">
      <dgm:prSet presAssocID="{8A690B56-FBB0-4630-8E24-982A970F3DF5}" presName="sibTrans" presStyleCnt="0"/>
      <dgm:spPr/>
    </dgm:pt>
    <dgm:pt modelId="{A474321D-31AF-4CDA-8D10-DCAE82A3DC3B}" type="pres">
      <dgm:prSet presAssocID="{DEC484DA-A2B6-4D7D-9F9B-5902828D8967}" presName="node" presStyleLbl="node1" presStyleIdx="3" presStyleCnt="4">
        <dgm:presLayoutVars>
          <dgm:bulletEnabled val="1"/>
        </dgm:presLayoutVars>
      </dgm:prSet>
      <dgm:spPr/>
    </dgm:pt>
  </dgm:ptLst>
  <dgm:cxnLst>
    <dgm:cxn modelId="{84C9DF2C-0F3F-4646-82A5-3ADD4B31A691}" srcId="{9DE4FEF9-90B4-4997-851B-0D7A2E3F8D20}" destId="{DEC484DA-A2B6-4D7D-9F9B-5902828D8967}" srcOrd="3" destOrd="0" parTransId="{46588390-E9F2-4D9B-8D51-4EB9A5E652CC}" sibTransId="{95C8616C-9A3B-401A-AE5B-F1BA72566D40}"/>
    <dgm:cxn modelId="{86802753-CA44-4360-8B61-E9452568A4B5}" srcId="{9DE4FEF9-90B4-4997-851B-0D7A2E3F8D20}" destId="{19A802BD-BFAB-4685-AA10-86E64642C834}" srcOrd="2" destOrd="0" parTransId="{8D15739C-FC9C-4DD5-9013-B8BA32568E54}" sibTransId="{8A690B56-FBB0-4630-8E24-982A970F3DF5}"/>
    <dgm:cxn modelId="{52DCA074-E9E6-40A5-B531-E785BD722C16}" type="presOf" srcId="{AAD097E9-B461-45BC-B035-CA321A0ED02A}" destId="{90154543-8A06-4CAA-9592-674C69694C9E}" srcOrd="0" destOrd="0" presId="urn:microsoft.com/office/officeart/2005/8/layout/default"/>
    <dgm:cxn modelId="{7ED6DB56-9BDF-40C9-88AB-C84CA9378A52}" srcId="{9DE4FEF9-90B4-4997-851B-0D7A2E3F8D20}" destId="{AAD097E9-B461-45BC-B035-CA321A0ED02A}" srcOrd="0" destOrd="0" parTransId="{8EC490FB-B9BB-4588-9B93-706BBE245D9A}" sibTransId="{6DB91632-FC1D-42A4-BD40-E0FED0A71448}"/>
    <dgm:cxn modelId="{473A1089-B8CC-4E17-AE54-4F5B126B8F6A}" type="presOf" srcId="{19A802BD-BFAB-4685-AA10-86E64642C834}" destId="{03B94DEB-A788-46F2-B807-AF1B2855F4C8}" srcOrd="0" destOrd="0" presId="urn:microsoft.com/office/officeart/2005/8/layout/default"/>
    <dgm:cxn modelId="{6273AF90-780E-49BF-BDCF-12FD0C13F9A5}" srcId="{9DE4FEF9-90B4-4997-851B-0D7A2E3F8D20}" destId="{B1FDF604-0255-4B7D-B0B7-31FD5016EEF0}" srcOrd="1" destOrd="0" parTransId="{3A719972-9041-48F6-8C89-106F3558F7F8}" sibTransId="{F3CA5E17-D59E-4571-A58C-74F29344DE44}"/>
    <dgm:cxn modelId="{23E625B0-794C-435A-811E-A97244FCD3F8}" type="presOf" srcId="{B1FDF604-0255-4B7D-B0B7-31FD5016EEF0}" destId="{10302FDE-273C-4E86-AD2E-B28A59030081}" srcOrd="0" destOrd="0" presId="urn:microsoft.com/office/officeart/2005/8/layout/default"/>
    <dgm:cxn modelId="{1EB130B7-2757-4BF5-AFC2-41FBA1F59AC6}" type="presOf" srcId="{DEC484DA-A2B6-4D7D-9F9B-5902828D8967}" destId="{A474321D-31AF-4CDA-8D10-DCAE82A3DC3B}" srcOrd="0" destOrd="0" presId="urn:microsoft.com/office/officeart/2005/8/layout/default"/>
    <dgm:cxn modelId="{76DDEAC0-223F-4994-A1B5-1782898B2DF1}" type="presOf" srcId="{9DE4FEF9-90B4-4997-851B-0D7A2E3F8D20}" destId="{E34C7818-0B45-42E3-A7D1-E369B374CA59}" srcOrd="0" destOrd="0" presId="urn:microsoft.com/office/officeart/2005/8/layout/default"/>
    <dgm:cxn modelId="{8080032B-CBF0-4DCB-9FEA-2C54D5375514}" type="presParOf" srcId="{E34C7818-0B45-42E3-A7D1-E369B374CA59}" destId="{90154543-8A06-4CAA-9592-674C69694C9E}" srcOrd="0" destOrd="0" presId="urn:microsoft.com/office/officeart/2005/8/layout/default"/>
    <dgm:cxn modelId="{FC7B6472-90B5-4F2D-B037-495455494650}" type="presParOf" srcId="{E34C7818-0B45-42E3-A7D1-E369B374CA59}" destId="{B9642F7F-41D1-4AF8-91F0-8F749C6C6B67}" srcOrd="1" destOrd="0" presId="urn:microsoft.com/office/officeart/2005/8/layout/default"/>
    <dgm:cxn modelId="{A9EA7377-0352-4ECD-A54B-EEA85F4F0236}" type="presParOf" srcId="{E34C7818-0B45-42E3-A7D1-E369B374CA59}" destId="{10302FDE-273C-4E86-AD2E-B28A59030081}" srcOrd="2" destOrd="0" presId="urn:microsoft.com/office/officeart/2005/8/layout/default"/>
    <dgm:cxn modelId="{977894B4-D365-4D68-A320-A539B8EEF6F6}" type="presParOf" srcId="{E34C7818-0B45-42E3-A7D1-E369B374CA59}" destId="{366FCC09-5775-4BF8-A633-EF6540F06CC2}" srcOrd="3" destOrd="0" presId="urn:microsoft.com/office/officeart/2005/8/layout/default"/>
    <dgm:cxn modelId="{61B59743-074A-49E5-8FB6-B17AE5B2B862}" type="presParOf" srcId="{E34C7818-0B45-42E3-A7D1-E369B374CA59}" destId="{03B94DEB-A788-46F2-B807-AF1B2855F4C8}" srcOrd="4" destOrd="0" presId="urn:microsoft.com/office/officeart/2005/8/layout/default"/>
    <dgm:cxn modelId="{9C770C23-3C97-4E81-9D42-89AE289C038C}" type="presParOf" srcId="{E34C7818-0B45-42E3-A7D1-E369B374CA59}" destId="{A554FD0E-B969-4A0F-84F9-BC1EDCDF5C9D}" srcOrd="5" destOrd="0" presId="urn:microsoft.com/office/officeart/2005/8/layout/default"/>
    <dgm:cxn modelId="{6577E886-7660-4ADC-8DDB-76BAE392660D}" type="presParOf" srcId="{E34C7818-0B45-42E3-A7D1-E369B374CA59}" destId="{A474321D-31AF-4CDA-8D10-DCAE82A3DC3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E4FEF9-90B4-4997-851B-0D7A2E3F8D2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AD097E9-B461-45BC-B035-CA321A0ED02A}">
      <dgm:prSet phldrT="[Text]"/>
      <dgm:spPr/>
      <dgm:t>
        <a:bodyPr/>
        <a:lstStyle/>
        <a:p>
          <a:r>
            <a:rPr lang="en-US"/>
            <a:t>Stream-Aligned</a:t>
          </a:r>
          <a:endParaRPr lang="en-GB"/>
        </a:p>
      </dgm:t>
    </dgm:pt>
    <dgm:pt modelId="{8EC490FB-B9BB-4588-9B93-706BBE245D9A}" type="parTrans" cxnId="{7ED6DB56-9BDF-40C9-88AB-C84CA9378A52}">
      <dgm:prSet/>
      <dgm:spPr/>
      <dgm:t>
        <a:bodyPr/>
        <a:lstStyle/>
        <a:p>
          <a:endParaRPr lang="en-GB"/>
        </a:p>
      </dgm:t>
    </dgm:pt>
    <dgm:pt modelId="{6DB91632-FC1D-42A4-BD40-E0FED0A71448}" type="sibTrans" cxnId="{7ED6DB56-9BDF-40C9-88AB-C84CA9378A52}">
      <dgm:prSet/>
      <dgm:spPr/>
      <dgm:t>
        <a:bodyPr/>
        <a:lstStyle/>
        <a:p>
          <a:endParaRPr lang="en-GB"/>
        </a:p>
      </dgm:t>
    </dgm:pt>
    <dgm:pt modelId="{B1FDF604-0255-4B7D-B0B7-31FD5016EEF0}">
      <dgm:prSet phldrT="[Text]"/>
      <dgm:spPr>
        <a:solidFill>
          <a:schemeClr val="accent2"/>
        </a:solidFill>
      </dgm:spPr>
      <dgm:t>
        <a:bodyPr/>
        <a:lstStyle/>
        <a:p>
          <a:r>
            <a:rPr lang="en-US"/>
            <a:t>Enabling</a:t>
          </a:r>
          <a:endParaRPr lang="en-GB"/>
        </a:p>
      </dgm:t>
    </dgm:pt>
    <dgm:pt modelId="{3A719972-9041-48F6-8C89-106F3558F7F8}" type="parTrans" cxnId="{6273AF90-780E-49BF-BDCF-12FD0C13F9A5}">
      <dgm:prSet/>
      <dgm:spPr/>
      <dgm:t>
        <a:bodyPr/>
        <a:lstStyle/>
        <a:p>
          <a:endParaRPr lang="en-GB"/>
        </a:p>
      </dgm:t>
    </dgm:pt>
    <dgm:pt modelId="{F3CA5E17-D59E-4571-A58C-74F29344DE44}" type="sibTrans" cxnId="{6273AF90-780E-49BF-BDCF-12FD0C13F9A5}">
      <dgm:prSet/>
      <dgm:spPr/>
      <dgm:t>
        <a:bodyPr/>
        <a:lstStyle/>
        <a:p>
          <a:endParaRPr lang="en-GB"/>
        </a:p>
      </dgm:t>
    </dgm:pt>
    <dgm:pt modelId="{DEC484DA-A2B6-4D7D-9F9B-5902828D8967}">
      <dgm:prSet phldrT="[Text]"/>
      <dgm:spPr/>
      <dgm:t>
        <a:bodyPr/>
        <a:lstStyle/>
        <a:p>
          <a:r>
            <a:rPr lang="en-US"/>
            <a:t>Platform</a:t>
          </a:r>
          <a:endParaRPr lang="en-GB"/>
        </a:p>
      </dgm:t>
    </dgm:pt>
    <dgm:pt modelId="{46588390-E9F2-4D9B-8D51-4EB9A5E652CC}" type="parTrans" cxnId="{84C9DF2C-0F3F-4646-82A5-3ADD4B31A691}">
      <dgm:prSet/>
      <dgm:spPr/>
      <dgm:t>
        <a:bodyPr/>
        <a:lstStyle/>
        <a:p>
          <a:endParaRPr lang="en-GB"/>
        </a:p>
      </dgm:t>
    </dgm:pt>
    <dgm:pt modelId="{95C8616C-9A3B-401A-AE5B-F1BA72566D40}" type="sibTrans" cxnId="{84C9DF2C-0F3F-4646-82A5-3ADD4B31A691}">
      <dgm:prSet/>
      <dgm:spPr/>
      <dgm:t>
        <a:bodyPr/>
        <a:lstStyle/>
        <a:p>
          <a:endParaRPr lang="en-GB"/>
        </a:p>
      </dgm:t>
    </dgm:pt>
    <dgm:pt modelId="{19A802BD-BFAB-4685-AA10-86E64642C834}">
      <dgm:prSet phldrT="[Text]"/>
      <dgm:spPr/>
      <dgm:t>
        <a:bodyPr/>
        <a:lstStyle/>
        <a:p>
          <a:r>
            <a:rPr lang="en-US"/>
            <a:t>Complicated-Subsystem</a:t>
          </a:r>
          <a:endParaRPr lang="en-GB"/>
        </a:p>
      </dgm:t>
    </dgm:pt>
    <dgm:pt modelId="{8D15739C-FC9C-4DD5-9013-B8BA32568E54}" type="parTrans" cxnId="{86802753-CA44-4360-8B61-E9452568A4B5}">
      <dgm:prSet/>
      <dgm:spPr/>
      <dgm:t>
        <a:bodyPr/>
        <a:lstStyle/>
        <a:p>
          <a:endParaRPr lang="en-GB"/>
        </a:p>
      </dgm:t>
    </dgm:pt>
    <dgm:pt modelId="{8A690B56-FBB0-4630-8E24-982A970F3DF5}" type="sibTrans" cxnId="{86802753-CA44-4360-8B61-E9452568A4B5}">
      <dgm:prSet/>
      <dgm:spPr/>
      <dgm:t>
        <a:bodyPr/>
        <a:lstStyle/>
        <a:p>
          <a:endParaRPr lang="en-GB"/>
        </a:p>
      </dgm:t>
    </dgm:pt>
    <dgm:pt modelId="{E34C7818-0B45-42E3-A7D1-E369B374CA59}" type="pres">
      <dgm:prSet presAssocID="{9DE4FEF9-90B4-4997-851B-0D7A2E3F8D20}" presName="diagram" presStyleCnt="0">
        <dgm:presLayoutVars>
          <dgm:dir/>
          <dgm:resizeHandles val="exact"/>
        </dgm:presLayoutVars>
      </dgm:prSet>
      <dgm:spPr/>
    </dgm:pt>
    <dgm:pt modelId="{90154543-8A06-4CAA-9592-674C69694C9E}" type="pres">
      <dgm:prSet presAssocID="{AAD097E9-B461-45BC-B035-CA321A0ED02A}" presName="node" presStyleLbl="node1" presStyleIdx="0" presStyleCnt="4">
        <dgm:presLayoutVars>
          <dgm:bulletEnabled val="1"/>
        </dgm:presLayoutVars>
      </dgm:prSet>
      <dgm:spPr/>
    </dgm:pt>
    <dgm:pt modelId="{B9642F7F-41D1-4AF8-91F0-8F749C6C6B67}" type="pres">
      <dgm:prSet presAssocID="{6DB91632-FC1D-42A4-BD40-E0FED0A71448}" presName="sibTrans" presStyleCnt="0"/>
      <dgm:spPr/>
    </dgm:pt>
    <dgm:pt modelId="{10302FDE-273C-4E86-AD2E-B28A59030081}" type="pres">
      <dgm:prSet presAssocID="{B1FDF604-0255-4B7D-B0B7-31FD5016EEF0}" presName="node" presStyleLbl="node1" presStyleIdx="1" presStyleCnt="4">
        <dgm:presLayoutVars>
          <dgm:bulletEnabled val="1"/>
        </dgm:presLayoutVars>
      </dgm:prSet>
      <dgm:spPr/>
    </dgm:pt>
    <dgm:pt modelId="{366FCC09-5775-4BF8-A633-EF6540F06CC2}" type="pres">
      <dgm:prSet presAssocID="{F3CA5E17-D59E-4571-A58C-74F29344DE44}" presName="sibTrans" presStyleCnt="0"/>
      <dgm:spPr/>
    </dgm:pt>
    <dgm:pt modelId="{03B94DEB-A788-46F2-B807-AF1B2855F4C8}" type="pres">
      <dgm:prSet presAssocID="{19A802BD-BFAB-4685-AA10-86E64642C834}" presName="node" presStyleLbl="node1" presStyleIdx="2" presStyleCnt="4">
        <dgm:presLayoutVars>
          <dgm:bulletEnabled val="1"/>
        </dgm:presLayoutVars>
      </dgm:prSet>
      <dgm:spPr/>
    </dgm:pt>
    <dgm:pt modelId="{A554FD0E-B969-4A0F-84F9-BC1EDCDF5C9D}" type="pres">
      <dgm:prSet presAssocID="{8A690B56-FBB0-4630-8E24-982A970F3DF5}" presName="sibTrans" presStyleCnt="0"/>
      <dgm:spPr/>
    </dgm:pt>
    <dgm:pt modelId="{A474321D-31AF-4CDA-8D10-DCAE82A3DC3B}" type="pres">
      <dgm:prSet presAssocID="{DEC484DA-A2B6-4D7D-9F9B-5902828D8967}" presName="node" presStyleLbl="node1" presStyleIdx="3" presStyleCnt="4">
        <dgm:presLayoutVars>
          <dgm:bulletEnabled val="1"/>
        </dgm:presLayoutVars>
      </dgm:prSet>
      <dgm:spPr/>
    </dgm:pt>
  </dgm:ptLst>
  <dgm:cxnLst>
    <dgm:cxn modelId="{84C9DF2C-0F3F-4646-82A5-3ADD4B31A691}" srcId="{9DE4FEF9-90B4-4997-851B-0D7A2E3F8D20}" destId="{DEC484DA-A2B6-4D7D-9F9B-5902828D8967}" srcOrd="3" destOrd="0" parTransId="{46588390-E9F2-4D9B-8D51-4EB9A5E652CC}" sibTransId="{95C8616C-9A3B-401A-AE5B-F1BA72566D40}"/>
    <dgm:cxn modelId="{86802753-CA44-4360-8B61-E9452568A4B5}" srcId="{9DE4FEF9-90B4-4997-851B-0D7A2E3F8D20}" destId="{19A802BD-BFAB-4685-AA10-86E64642C834}" srcOrd="2" destOrd="0" parTransId="{8D15739C-FC9C-4DD5-9013-B8BA32568E54}" sibTransId="{8A690B56-FBB0-4630-8E24-982A970F3DF5}"/>
    <dgm:cxn modelId="{52DCA074-E9E6-40A5-B531-E785BD722C16}" type="presOf" srcId="{AAD097E9-B461-45BC-B035-CA321A0ED02A}" destId="{90154543-8A06-4CAA-9592-674C69694C9E}" srcOrd="0" destOrd="0" presId="urn:microsoft.com/office/officeart/2005/8/layout/default"/>
    <dgm:cxn modelId="{7ED6DB56-9BDF-40C9-88AB-C84CA9378A52}" srcId="{9DE4FEF9-90B4-4997-851B-0D7A2E3F8D20}" destId="{AAD097E9-B461-45BC-B035-CA321A0ED02A}" srcOrd="0" destOrd="0" parTransId="{8EC490FB-B9BB-4588-9B93-706BBE245D9A}" sibTransId="{6DB91632-FC1D-42A4-BD40-E0FED0A71448}"/>
    <dgm:cxn modelId="{473A1089-B8CC-4E17-AE54-4F5B126B8F6A}" type="presOf" srcId="{19A802BD-BFAB-4685-AA10-86E64642C834}" destId="{03B94DEB-A788-46F2-B807-AF1B2855F4C8}" srcOrd="0" destOrd="0" presId="urn:microsoft.com/office/officeart/2005/8/layout/default"/>
    <dgm:cxn modelId="{6273AF90-780E-49BF-BDCF-12FD0C13F9A5}" srcId="{9DE4FEF9-90B4-4997-851B-0D7A2E3F8D20}" destId="{B1FDF604-0255-4B7D-B0B7-31FD5016EEF0}" srcOrd="1" destOrd="0" parTransId="{3A719972-9041-48F6-8C89-106F3558F7F8}" sibTransId="{F3CA5E17-D59E-4571-A58C-74F29344DE44}"/>
    <dgm:cxn modelId="{23E625B0-794C-435A-811E-A97244FCD3F8}" type="presOf" srcId="{B1FDF604-0255-4B7D-B0B7-31FD5016EEF0}" destId="{10302FDE-273C-4E86-AD2E-B28A59030081}" srcOrd="0" destOrd="0" presId="urn:microsoft.com/office/officeart/2005/8/layout/default"/>
    <dgm:cxn modelId="{1EB130B7-2757-4BF5-AFC2-41FBA1F59AC6}" type="presOf" srcId="{DEC484DA-A2B6-4D7D-9F9B-5902828D8967}" destId="{A474321D-31AF-4CDA-8D10-DCAE82A3DC3B}" srcOrd="0" destOrd="0" presId="urn:microsoft.com/office/officeart/2005/8/layout/default"/>
    <dgm:cxn modelId="{76DDEAC0-223F-4994-A1B5-1782898B2DF1}" type="presOf" srcId="{9DE4FEF9-90B4-4997-851B-0D7A2E3F8D20}" destId="{E34C7818-0B45-42E3-A7D1-E369B374CA59}" srcOrd="0" destOrd="0" presId="urn:microsoft.com/office/officeart/2005/8/layout/default"/>
    <dgm:cxn modelId="{8080032B-CBF0-4DCB-9FEA-2C54D5375514}" type="presParOf" srcId="{E34C7818-0B45-42E3-A7D1-E369B374CA59}" destId="{90154543-8A06-4CAA-9592-674C69694C9E}" srcOrd="0" destOrd="0" presId="urn:microsoft.com/office/officeart/2005/8/layout/default"/>
    <dgm:cxn modelId="{FC7B6472-90B5-4F2D-B037-495455494650}" type="presParOf" srcId="{E34C7818-0B45-42E3-A7D1-E369B374CA59}" destId="{B9642F7F-41D1-4AF8-91F0-8F749C6C6B67}" srcOrd="1" destOrd="0" presId="urn:microsoft.com/office/officeart/2005/8/layout/default"/>
    <dgm:cxn modelId="{A9EA7377-0352-4ECD-A54B-EEA85F4F0236}" type="presParOf" srcId="{E34C7818-0B45-42E3-A7D1-E369B374CA59}" destId="{10302FDE-273C-4E86-AD2E-B28A59030081}" srcOrd="2" destOrd="0" presId="urn:microsoft.com/office/officeart/2005/8/layout/default"/>
    <dgm:cxn modelId="{977894B4-D365-4D68-A320-A539B8EEF6F6}" type="presParOf" srcId="{E34C7818-0B45-42E3-A7D1-E369B374CA59}" destId="{366FCC09-5775-4BF8-A633-EF6540F06CC2}" srcOrd="3" destOrd="0" presId="urn:microsoft.com/office/officeart/2005/8/layout/default"/>
    <dgm:cxn modelId="{61B59743-074A-49E5-8FB6-B17AE5B2B862}" type="presParOf" srcId="{E34C7818-0B45-42E3-A7D1-E369B374CA59}" destId="{03B94DEB-A788-46F2-B807-AF1B2855F4C8}" srcOrd="4" destOrd="0" presId="urn:microsoft.com/office/officeart/2005/8/layout/default"/>
    <dgm:cxn modelId="{9C770C23-3C97-4E81-9D42-89AE289C038C}" type="presParOf" srcId="{E34C7818-0B45-42E3-A7D1-E369B374CA59}" destId="{A554FD0E-B969-4A0F-84F9-BC1EDCDF5C9D}" srcOrd="5" destOrd="0" presId="urn:microsoft.com/office/officeart/2005/8/layout/default"/>
    <dgm:cxn modelId="{6577E886-7660-4ADC-8DDB-76BAE392660D}" type="presParOf" srcId="{E34C7818-0B45-42E3-A7D1-E369B374CA59}" destId="{A474321D-31AF-4CDA-8D10-DCAE82A3DC3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E4FEF9-90B4-4997-851B-0D7A2E3F8D2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AD097E9-B461-45BC-B035-CA321A0ED02A}">
      <dgm:prSet phldrT="[Text]"/>
      <dgm:spPr/>
      <dgm:t>
        <a:bodyPr/>
        <a:lstStyle/>
        <a:p>
          <a:r>
            <a:rPr lang="en-US"/>
            <a:t>Stream-Aligned</a:t>
          </a:r>
          <a:endParaRPr lang="en-GB"/>
        </a:p>
      </dgm:t>
    </dgm:pt>
    <dgm:pt modelId="{8EC490FB-B9BB-4588-9B93-706BBE245D9A}" type="parTrans" cxnId="{7ED6DB56-9BDF-40C9-88AB-C84CA9378A52}">
      <dgm:prSet/>
      <dgm:spPr/>
      <dgm:t>
        <a:bodyPr/>
        <a:lstStyle/>
        <a:p>
          <a:endParaRPr lang="en-GB"/>
        </a:p>
      </dgm:t>
    </dgm:pt>
    <dgm:pt modelId="{6DB91632-FC1D-42A4-BD40-E0FED0A71448}" type="sibTrans" cxnId="{7ED6DB56-9BDF-40C9-88AB-C84CA9378A52}">
      <dgm:prSet/>
      <dgm:spPr/>
      <dgm:t>
        <a:bodyPr/>
        <a:lstStyle/>
        <a:p>
          <a:endParaRPr lang="en-GB"/>
        </a:p>
      </dgm:t>
    </dgm:pt>
    <dgm:pt modelId="{B1FDF604-0255-4B7D-B0B7-31FD5016EEF0}">
      <dgm:prSet phldrT="[Text]"/>
      <dgm:spPr/>
      <dgm:t>
        <a:bodyPr/>
        <a:lstStyle/>
        <a:p>
          <a:r>
            <a:rPr lang="en-US"/>
            <a:t>Enabling</a:t>
          </a:r>
          <a:endParaRPr lang="en-GB"/>
        </a:p>
      </dgm:t>
    </dgm:pt>
    <dgm:pt modelId="{3A719972-9041-48F6-8C89-106F3558F7F8}" type="parTrans" cxnId="{6273AF90-780E-49BF-BDCF-12FD0C13F9A5}">
      <dgm:prSet/>
      <dgm:spPr/>
      <dgm:t>
        <a:bodyPr/>
        <a:lstStyle/>
        <a:p>
          <a:endParaRPr lang="en-GB"/>
        </a:p>
      </dgm:t>
    </dgm:pt>
    <dgm:pt modelId="{F3CA5E17-D59E-4571-A58C-74F29344DE44}" type="sibTrans" cxnId="{6273AF90-780E-49BF-BDCF-12FD0C13F9A5}">
      <dgm:prSet/>
      <dgm:spPr/>
      <dgm:t>
        <a:bodyPr/>
        <a:lstStyle/>
        <a:p>
          <a:endParaRPr lang="en-GB"/>
        </a:p>
      </dgm:t>
    </dgm:pt>
    <dgm:pt modelId="{DEC484DA-A2B6-4D7D-9F9B-5902828D8967}">
      <dgm:prSet phldrT="[Text]"/>
      <dgm:spPr/>
      <dgm:t>
        <a:bodyPr/>
        <a:lstStyle/>
        <a:p>
          <a:r>
            <a:rPr lang="en-US"/>
            <a:t>Platform</a:t>
          </a:r>
          <a:endParaRPr lang="en-GB"/>
        </a:p>
      </dgm:t>
    </dgm:pt>
    <dgm:pt modelId="{46588390-E9F2-4D9B-8D51-4EB9A5E652CC}" type="parTrans" cxnId="{84C9DF2C-0F3F-4646-82A5-3ADD4B31A691}">
      <dgm:prSet/>
      <dgm:spPr/>
      <dgm:t>
        <a:bodyPr/>
        <a:lstStyle/>
        <a:p>
          <a:endParaRPr lang="en-GB"/>
        </a:p>
      </dgm:t>
    </dgm:pt>
    <dgm:pt modelId="{95C8616C-9A3B-401A-AE5B-F1BA72566D40}" type="sibTrans" cxnId="{84C9DF2C-0F3F-4646-82A5-3ADD4B31A691}">
      <dgm:prSet/>
      <dgm:spPr/>
      <dgm:t>
        <a:bodyPr/>
        <a:lstStyle/>
        <a:p>
          <a:endParaRPr lang="en-GB"/>
        </a:p>
      </dgm:t>
    </dgm:pt>
    <dgm:pt modelId="{19A802BD-BFAB-4685-AA10-86E64642C834}">
      <dgm:prSet phldrT="[Text]"/>
      <dgm:spPr>
        <a:solidFill>
          <a:schemeClr val="accent2"/>
        </a:solidFill>
      </dgm:spPr>
      <dgm:t>
        <a:bodyPr/>
        <a:lstStyle/>
        <a:p>
          <a:r>
            <a:rPr lang="en-US" dirty="0"/>
            <a:t>Complicated-Subsystem</a:t>
          </a:r>
          <a:endParaRPr lang="en-GB" dirty="0"/>
        </a:p>
      </dgm:t>
    </dgm:pt>
    <dgm:pt modelId="{8D15739C-FC9C-4DD5-9013-B8BA32568E54}" type="parTrans" cxnId="{86802753-CA44-4360-8B61-E9452568A4B5}">
      <dgm:prSet/>
      <dgm:spPr/>
      <dgm:t>
        <a:bodyPr/>
        <a:lstStyle/>
        <a:p>
          <a:endParaRPr lang="en-GB"/>
        </a:p>
      </dgm:t>
    </dgm:pt>
    <dgm:pt modelId="{8A690B56-FBB0-4630-8E24-982A970F3DF5}" type="sibTrans" cxnId="{86802753-CA44-4360-8B61-E9452568A4B5}">
      <dgm:prSet/>
      <dgm:spPr/>
      <dgm:t>
        <a:bodyPr/>
        <a:lstStyle/>
        <a:p>
          <a:endParaRPr lang="en-GB"/>
        </a:p>
      </dgm:t>
    </dgm:pt>
    <dgm:pt modelId="{E34C7818-0B45-42E3-A7D1-E369B374CA59}" type="pres">
      <dgm:prSet presAssocID="{9DE4FEF9-90B4-4997-851B-0D7A2E3F8D20}" presName="diagram" presStyleCnt="0">
        <dgm:presLayoutVars>
          <dgm:dir/>
          <dgm:resizeHandles val="exact"/>
        </dgm:presLayoutVars>
      </dgm:prSet>
      <dgm:spPr/>
    </dgm:pt>
    <dgm:pt modelId="{90154543-8A06-4CAA-9592-674C69694C9E}" type="pres">
      <dgm:prSet presAssocID="{AAD097E9-B461-45BC-B035-CA321A0ED02A}" presName="node" presStyleLbl="node1" presStyleIdx="0" presStyleCnt="4">
        <dgm:presLayoutVars>
          <dgm:bulletEnabled val="1"/>
        </dgm:presLayoutVars>
      </dgm:prSet>
      <dgm:spPr/>
    </dgm:pt>
    <dgm:pt modelId="{B9642F7F-41D1-4AF8-91F0-8F749C6C6B67}" type="pres">
      <dgm:prSet presAssocID="{6DB91632-FC1D-42A4-BD40-E0FED0A71448}" presName="sibTrans" presStyleCnt="0"/>
      <dgm:spPr/>
    </dgm:pt>
    <dgm:pt modelId="{10302FDE-273C-4E86-AD2E-B28A59030081}" type="pres">
      <dgm:prSet presAssocID="{B1FDF604-0255-4B7D-B0B7-31FD5016EEF0}" presName="node" presStyleLbl="node1" presStyleIdx="1" presStyleCnt="4">
        <dgm:presLayoutVars>
          <dgm:bulletEnabled val="1"/>
        </dgm:presLayoutVars>
      </dgm:prSet>
      <dgm:spPr/>
    </dgm:pt>
    <dgm:pt modelId="{366FCC09-5775-4BF8-A633-EF6540F06CC2}" type="pres">
      <dgm:prSet presAssocID="{F3CA5E17-D59E-4571-A58C-74F29344DE44}" presName="sibTrans" presStyleCnt="0"/>
      <dgm:spPr/>
    </dgm:pt>
    <dgm:pt modelId="{03B94DEB-A788-46F2-B807-AF1B2855F4C8}" type="pres">
      <dgm:prSet presAssocID="{19A802BD-BFAB-4685-AA10-86E64642C834}" presName="node" presStyleLbl="node1" presStyleIdx="2" presStyleCnt="4">
        <dgm:presLayoutVars>
          <dgm:bulletEnabled val="1"/>
        </dgm:presLayoutVars>
      </dgm:prSet>
      <dgm:spPr/>
    </dgm:pt>
    <dgm:pt modelId="{A554FD0E-B969-4A0F-84F9-BC1EDCDF5C9D}" type="pres">
      <dgm:prSet presAssocID="{8A690B56-FBB0-4630-8E24-982A970F3DF5}" presName="sibTrans" presStyleCnt="0"/>
      <dgm:spPr/>
    </dgm:pt>
    <dgm:pt modelId="{A474321D-31AF-4CDA-8D10-DCAE82A3DC3B}" type="pres">
      <dgm:prSet presAssocID="{DEC484DA-A2B6-4D7D-9F9B-5902828D8967}" presName="node" presStyleLbl="node1" presStyleIdx="3" presStyleCnt="4">
        <dgm:presLayoutVars>
          <dgm:bulletEnabled val="1"/>
        </dgm:presLayoutVars>
      </dgm:prSet>
      <dgm:spPr/>
    </dgm:pt>
  </dgm:ptLst>
  <dgm:cxnLst>
    <dgm:cxn modelId="{84C9DF2C-0F3F-4646-82A5-3ADD4B31A691}" srcId="{9DE4FEF9-90B4-4997-851B-0D7A2E3F8D20}" destId="{DEC484DA-A2B6-4D7D-9F9B-5902828D8967}" srcOrd="3" destOrd="0" parTransId="{46588390-E9F2-4D9B-8D51-4EB9A5E652CC}" sibTransId="{95C8616C-9A3B-401A-AE5B-F1BA72566D40}"/>
    <dgm:cxn modelId="{86802753-CA44-4360-8B61-E9452568A4B5}" srcId="{9DE4FEF9-90B4-4997-851B-0D7A2E3F8D20}" destId="{19A802BD-BFAB-4685-AA10-86E64642C834}" srcOrd="2" destOrd="0" parTransId="{8D15739C-FC9C-4DD5-9013-B8BA32568E54}" sibTransId="{8A690B56-FBB0-4630-8E24-982A970F3DF5}"/>
    <dgm:cxn modelId="{52DCA074-E9E6-40A5-B531-E785BD722C16}" type="presOf" srcId="{AAD097E9-B461-45BC-B035-CA321A0ED02A}" destId="{90154543-8A06-4CAA-9592-674C69694C9E}" srcOrd="0" destOrd="0" presId="urn:microsoft.com/office/officeart/2005/8/layout/default"/>
    <dgm:cxn modelId="{7ED6DB56-9BDF-40C9-88AB-C84CA9378A52}" srcId="{9DE4FEF9-90B4-4997-851B-0D7A2E3F8D20}" destId="{AAD097E9-B461-45BC-B035-CA321A0ED02A}" srcOrd="0" destOrd="0" parTransId="{8EC490FB-B9BB-4588-9B93-706BBE245D9A}" sibTransId="{6DB91632-FC1D-42A4-BD40-E0FED0A71448}"/>
    <dgm:cxn modelId="{473A1089-B8CC-4E17-AE54-4F5B126B8F6A}" type="presOf" srcId="{19A802BD-BFAB-4685-AA10-86E64642C834}" destId="{03B94DEB-A788-46F2-B807-AF1B2855F4C8}" srcOrd="0" destOrd="0" presId="urn:microsoft.com/office/officeart/2005/8/layout/default"/>
    <dgm:cxn modelId="{6273AF90-780E-49BF-BDCF-12FD0C13F9A5}" srcId="{9DE4FEF9-90B4-4997-851B-0D7A2E3F8D20}" destId="{B1FDF604-0255-4B7D-B0B7-31FD5016EEF0}" srcOrd="1" destOrd="0" parTransId="{3A719972-9041-48F6-8C89-106F3558F7F8}" sibTransId="{F3CA5E17-D59E-4571-A58C-74F29344DE44}"/>
    <dgm:cxn modelId="{23E625B0-794C-435A-811E-A97244FCD3F8}" type="presOf" srcId="{B1FDF604-0255-4B7D-B0B7-31FD5016EEF0}" destId="{10302FDE-273C-4E86-AD2E-B28A59030081}" srcOrd="0" destOrd="0" presId="urn:microsoft.com/office/officeart/2005/8/layout/default"/>
    <dgm:cxn modelId="{1EB130B7-2757-4BF5-AFC2-41FBA1F59AC6}" type="presOf" srcId="{DEC484DA-A2B6-4D7D-9F9B-5902828D8967}" destId="{A474321D-31AF-4CDA-8D10-DCAE82A3DC3B}" srcOrd="0" destOrd="0" presId="urn:microsoft.com/office/officeart/2005/8/layout/default"/>
    <dgm:cxn modelId="{76DDEAC0-223F-4994-A1B5-1782898B2DF1}" type="presOf" srcId="{9DE4FEF9-90B4-4997-851B-0D7A2E3F8D20}" destId="{E34C7818-0B45-42E3-A7D1-E369B374CA59}" srcOrd="0" destOrd="0" presId="urn:microsoft.com/office/officeart/2005/8/layout/default"/>
    <dgm:cxn modelId="{8080032B-CBF0-4DCB-9FEA-2C54D5375514}" type="presParOf" srcId="{E34C7818-0B45-42E3-A7D1-E369B374CA59}" destId="{90154543-8A06-4CAA-9592-674C69694C9E}" srcOrd="0" destOrd="0" presId="urn:microsoft.com/office/officeart/2005/8/layout/default"/>
    <dgm:cxn modelId="{FC7B6472-90B5-4F2D-B037-495455494650}" type="presParOf" srcId="{E34C7818-0B45-42E3-A7D1-E369B374CA59}" destId="{B9642F7F-41D1-4AF8-91F0-8F749C6C6B67}" srcOrd="1" destOrd="0" presId="urn:microsoft.com/office/officeart/2005/8/layout/default"/>
    <dgm:cxn modelId="{A9EA7377-0352-4ECD-A54B-EEA85F4F0236}" type="presParOf" srcId="{E34C7818-0B45-42E3-A7D1-E369B374CA59}" destId="{10302FDE-273C-4E86-AD2E-B28A59030081}" srcOrd="2" destOrd="0" presId="urn:microsoft.com/office/officeart/2005/8/layout/default"/>
    <dgm:cxn modelId="{977894B4-D365-4D68-A320-A539B8EEF6F6}" type="presParOf" srcId="{E34C7818-0B45-42E3-A7D1-E369B374CA59}" destId="{366FCC09-5775-4BF8-A633-EF6540F06CC2}" srcOrd="3" destOrd="0" presId="urn:microsoft.com/office/officeart/2005/8/layout/default"/>
    <dgm:cxn modelId="{61B59743-074A-49E5-8FB6-B17AE5B2B862}" type="presParOf" srcId="{E34C7818-0B45-42E3-A7D1-E369B374CA59}" destId="{03B94DEB-A788-46F2-B807-AF1B2855F4C8}" srcOrd="4" destOrd="0" presId="urn:microsoft.com/office/officeart/2005/8/layout/default"/>
    <dgm:cxn modelId="{9C770C23-3C97-4E81-9D42-89AE289C038C}" type="presParOf" srcId="{E34C7818-0B45-42E3-A7D1-E369B374CA59}" destId="{A554FD0E-B969-4A0F-84F9-BC1EDCDF5C9D}" srcOrd="5" destOrd="0" presId="urn:microsoft.com/office/officeart/2005/8/layout/default"/>
    <dgm:cxn modelId="{6577E886-7660-4ADC-8DDB-76BAE392660D}" type="presParOf" srcId="{E34C7818-0B45-42E3-A7D1-E369B374CA59}" destId="{A474321D-31AF-4CDA-8D10-DCAE82A3DC3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DE4FEF9-90B4-4997-851B-0D7A2E3F8D2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AD097E9-B461-45BC-B035-CA321A0ED02A}">
      <dgm:prSet phldrT="[Text]"/>
      <dgm:spPr/>
      <dgm:t>
        <a:bodyPr/>
        <a:lstStyle/>
        <a:p>
          <a:r>
            <a:rPr lang="en-US"/>
            <a:t>Stream-Aligned</a:t>
          </a:r>
          <a:endParaRPr lang="en-GB"/>
        </a:p>
      </dgm:t>
    </dgm:pt>
    <dgm:pt modelId="{8EC490FB-B9BB-4588-9B93-706BBE245D9A}" type="parTrans" cxnId="{7ED6DB56-9BDF-40C9-88AB-C84CA9378A52}">
      <dgm:prSet/>
      <dgm:spPr/>
      <dgm:t>
        <a:bodyPr/>
        <a:lstStyle/>
        <a:p>
          <a:endParaRPr lang="en-GB"/>
        </a:p>
      </dgm:t>
    </dgm:pt>
    <dgm:pt modelId="{6DB91632-FC1D-42A4-BD40-E0FED0A71448}" type="sibTrans" cxnId="{7ED6DB56-9BDF-40C9-88AB-C84CA9378A52}">
      <dgm:prSet/>
      <dgm:spPr/>
      <dgm:t>
        <a:bodyPr/>
        <a:lstStyle/>
        <a:p>
          <a:endParaRPr lang="en-GB"/>
        </a:p>
      </dgm:t>
    </dgm:pt>
    <dgm:pt modelId="{B1FDF604-0255-4B7D-B0B7-31FD5016EEF0}">
      <dgm:prSet phldrT="[Text]"/>
      <dgm:spPr/>
      <dgm:t>
        <a:bodyPr/>
        <a:lstStyle/>
        <a:p>
          <a:r>
            <a:rPr lang="en-US"/>
            <a:t>Enabling</a:t>
          </a:r>
          <a:endParaRPr lang="en-GB"/>
        </a:p>
      </dgm:t>
    </dgm:pt>
    <dgm:pt modelId="{3A719972-9041-48F6-8C89-106F3558F7F8}" type="parTrans" cxnId="{6273AF90-780E-49BF-BDCF-12FD0C13F9A5}">
      <dgm:prSet/>
      <dgm:spPr/>
      <dgm:t>
        <a:bodyPr/>
        <a:lstStyle/>
        <a:p>
          <a:endParaRPr lang="en-GB"/>
        </a:p>
      </dgm:t>
    </dgm:pt>
    <dgm:pt modelId="{F3CA5E17-D59E-4571-A58C-74F29344DE44}" type="sibTrans" cxnId="{6273AF90-780E-49BF-BDCF-12FD0C13F9A5}">
      <dgm:prSet/>
      <dgm:spPr/>
      <dgm:t>
        <a:bodyPr/>
        <a:lstStyle/>
        <a:p>
          <a:endParaRPr lang="en-GB"/>
        </a:p>
      </dgm:t>
    </dgm:pt>
    <dgm:pt modelId="{DEC484DA-A2B6-4D7D-9F9B-5902828D8967}">
      <dgm:prSet phldrT="[Text]"/>
      <dgm:spPr>
        <a:solidFill>
          <a:schemeClr val="accent2"/>
        </a:solidFill>
      </dgm:spPr>
      <dgm:t>
        <a:bodyPr/>
        <a:lstStyle/>
        <a:p>
          <a:r>
            <a:rPr lang="en-US" dirty="0"/>
            <a:t>Platform</a:t>
          </a:r>
          <a:endParaRPr lang="en-GB" dirty="0"/>
        </a:p>
      </dgm:t>
    </dgm:pt>
    <dgm:pt modelId="{46588390-E9F2-4D9B-8D51-4EB9A5E652CC}" type="parTrans" cxnId="{84C9DF2C-0F3F-4646-82A5-3ADD4B31A691}">
      <dgm:prSet/>
      <dgm:spPr/>
      <dgm:t>
        <a:bodyPr/>
        <a:lstStyle/>
        <a:p>
          <a:endParaRPr lang="en-GB"/>
        </a:p>
      </dgm:t>
    </dgm:pt>
    <dgm:pt modelId="{95C8616C-9A3B-401A-AE5B-F1BA72566D40}" type="sibTrans" cxnId="{84C9DF2C-0F3F-4646-82A5-3ADD4B31A691}">
      <dgm:prSet/>
      <dgm:spPr/>
      <dgm:t>
        <a:bodyPr/>
        <a:lstStyle/>
        <a:p>
          <a:endParaRPr lang="en-GB"/>
        </a:p>
      </dgm:t>
    </dgm:pt>
    <dgm:pt modelId="{19A802BD-BFAB-4685-AA10-86E64642C834}">
      <dgm:prSet phldrT="[Text]"/>
      <dgm:spPr/>
      <dgm:t>
        <a:bodyPr/>
        <a:lstStyle/>
        <a:p>
          <a:r>
            <a:rPr lang="en-US"/>
            <a:t>Complicated-Subsystem</a:t>
          </a:r>
          <a:endParaRPr lang="en-GB"/>
        </a:p>
      </dgm:t>
    </dgm:pt>
    <dgm:pt modelId="{8D15739C-FC9C-4DD5-9013-B8BA32568E54}" type="parTrans" cxnId="{86802753-CA44-4360-8B61-E9452568A4B5}">
      <dgm:prSet/>
      <dgm:spPr/>
      <dgm:t>
        <a:bodyPr/>
        <a:lstStyle/>
        <a:p>
          <a:endParaRPr lang="en-GB"/>
        </a:p>
      </dgm:t>
    </dgm:pt>
    <dgm:pt modelId="{8A690B56-FBB0-4630-8E24-982A970F3DF5}" type="sibTrans" cxnId="{86802753-CA44-4360-8B61-E9452568A4B5}">
      <dgm:prSet/>
      <dgm:spPr/>
      <dgm:t>
        <a:bodyPr/>
        <a:lstStyle/>
        <a:p>
          <a:endParaRPr lang="en-GB"/>
        </a:p>
      </dgm:t>
    </dgm:pt>
    <dgm:pt modelId="{E34C7818-0B45-42E3-A7D1-E369B374CA59}" type="pres">
      <dgm:prSet presAssocID="{9DE4FEF9-90B4-4997-851B-0D7A2E3F8D20}" presName="diagram" presStyleCnt="0">
        <dgm:presLayoutVars>
          <dgm:dir/>
          <dgm:resizeHandles val="exact"/>
        </dgm:presLayoutVars>
      </dgm:prSet>
      <dgm:spPr/>
    </dgm:pt>
    <dgm:pt modelId="{90154543-8A06-4CAA-9592-674C69694C9E}" type="pres">
      <dgm:prSet presAssocID="{AAD097E9-B461-45BC-B035-CA321A0ED02A}" presName="node" presStyleLbl="node1" presStyleIdx="0" presStyleCnt="4">
        <dgm:presLayoutVars>
          <dgm:bulletEnabled val="1"/>
        </dgm:presLayoutVars>
      </dgm:prSet>
      <dgm:spPr/>
    </dgm:pt>
    <dgm:pt modelId="{B9642F7F-41D1-4AF8-91F0-8F749C6C6B67}" type="pres">
      <dgm:prSet presAssocID="{6DB91632-FC1D-42A4-BD40-E0FED0A71448}" presName="sibTrans" presStyleCnt="0"/>
      <dgm:spPr/>
    </dgm:pt>
    <dgm:pt modelId="{10302FDE-273C-4E86-AD2E-B28A59030081}" type="pres">
      <dgm:prSet presAssocID="{B1FDF604-0255-4B7D-B0B7-31FD5016EEF0}" presName="node" presStyleLbl="node1" presStyleIdx="1" presStyleCnt="4">
        <dgm:presLayoutVars>
          <dgm:bulletEnabled val="1"/>
        </dgm:presLayoutVars>
      </dgm:prSet>
      <dgm:spPr/>
    </dgm:pt>
    <dgm:pt modelId="{366FCC09-5775-4BF8-A633-EF6540F06CC2}" type="pres">
      <dgm:prSet presAssocID="{F3CA5E17-D59E-4571-A58C-74F29344DE44}" presName="sibTrans" presStyleCnt="0"/>
      <dgm:spPr/>
    </dgm:pt>
    <dgm:pt modelId="{03B94DEB-A788-46F2-B807-AF1B2855F4C8}" type="pres">
      <dgm:prSet presAssocID="{19A802BD-BFAB-4685-AA10-86E64642C834}" presName="node" presStyleLbl="node1" presStyleIdx="2" presStyleCnt="4">
        <dgm:presLayoutVars>
          <dgm:bulletEnabled val="1"/>
        </dgm:presLayoutVars>
      </dgm:prSet>
      <dgm:spPr/>
    </dgm:pt>
    <dgm:pt modelId="{A554FD0E-B969-4A0F-84F9-BC1EDCDF5C9D}" type="pres">
      <dgm:prSet presAssocID="{8A690B56-FBB0-4630-8E24-982A970F3DF5}" presName="sibTrans" presStyleCnt="0"/>
      <dgm:spPr/>
    </dgm:pt>
    <dgm:pt modelId="{A474321D-31AF-4CDA-8D10-DCAE82A3DC3B}" type="pres">
      <dgm:prSet presAssocID="{DEC484DA-A2B6-4D7D-9F9B-5902828D8967}" presName="node" presStyleLbl="node1" presStyleIdx="3" presStyleCnt="4">
        <dgm:presLayoutVars>
          <dgm:bulletEnabled val="1"/>
        </dgm:presLayoutVars>
      </dgm:prSet>
      <dgm:spPr/>
    </dgm:pt>
  </dgm:ptLst>
  <dgm:cxnLst>
    <dgm:cxn modelId="{84C9DF2C-0F3F-4646-82A5-3ADD4B31A691}" srcId="{9DE4FEF9-90B4-4997-851B-0D7A2E3F8D20}" destId="{DEC484DA-A2B6-4D7D-9F9B-5902828D8967}" srcOrd="3" destOrd="0" parTransId="{46588390-E9F2-4D9B-8D51-4EB9A5E652CC}" sibTransId="{95C8616C-9A3B-401A-AE5B-F1BA72566D40}"/>
    <dgm:cxn modelId="{86802753-CA44-4360-8B61-E9452568A4B5}" srcId="{9DE4FEF9-90B4-4997-851B-0D7A2E3F8D20}" destId="{19A802BD-BFAB-4685-AA10-86E64642C834}" srcOrd="2" destOrd="0" parTransId="{8D15739C-FC9C-4DD5-9013-B8BA32568E54}" sibTransId="{8A690B56-FBB0-4630-8E24-982A970F3DF5}"/>
    <dgm:cxn modelId="{52DCA074-E9E6-40A5-B531-E785BD722C16}" type="presOf" srcId="{AAD097E9-B461-45BC-B035-CA321A0ED02A}" destId="{90154543-8A06-4CAA-9592-674C69694C9E}" srcOrd="0" destOrd="0" presId="urn:microsoft.com/office/officeart/2005/8/layout/default"/>
    <dgm:cxn modelId="{7ED6DB56-9BDF-40C9-88AB-C84CA9378A52}" srcId="{9DE4FEF9-90B4-4997-851B-0D7A2E3F8D20}" destId="{AAD097E9-B461-45BC-B035-CA321A0ED02A}" srcOrd="0" destOrd="0" parTransId="{8EC490FB-B9BB-4588-9B93-706BBE245D9A}" sibTransId="{6DB91632-FC1D-42A4-BD40-E0FED0A71448}"/>
    <dgm:cxn modelId="{473A1089-B8CC-4E17-AE54-4F5B126B8F6A}" type="presOf" srcId="{19A802BD-BFAB-4685-AA10-86E64642C834}" destId="{03B94DEB-A788-46F2-B807-AF1B2855F4C8}" srcOrd="0" destOrd="0" presId="urn:microsoft.com/office/officeart/2005/8/layout/default"/>
    <dgm:cxn modelId="{6273AF90-780E-49BF-BDCF-12FD0C13F9A5}" srcId="{9DE4FEF9-90B4-4997-851B-0D7A2E3F8D20}" destId="{B1FDF604-0255-4B7D-B0B7-31FD5016EEF0}" srcOrd="1" destOrd="0" parTransId="{3A719972-9041-48F6-8C89-106F3558F7F8}" sibTransId="{F3CA5E17-D59E-4571-A58C-74F29344DE44}"/>
    <dgm:cxn modelId="{23E625B0-794C-435A-811E-A97244FCD3F8}" type="presOf" srcId="{B1FDF604-0255-4B7D-B0B7-31FD5016EEF0}" destId="{10302FDE-273C-4E86-AD2E-B28A59030081}" srcOrd="0" destOrd="0" presId="urn:microsoft.com/office/officeart/2005/8/layout/default"/>
    <dgm:cxn modelId="{1EB130B7-2757-4BF5-AFC2-41FBA1F59AC6}" type="presOf" srcId="{DEC484DA-A2B6-4D7D-9F9B-5902828D8967}" destId="{A474321D-31AF-4CDA-8D10-DCAE82A3DC3B}" srcOrd="0" destOrd="0" presId="urn:microsoft.com/office/officeart/2005/8/layout/default"/>
    <dgm:cxn modelId="{76DDEAC0-223F-4994-A1B5-1782898B2DF1}" type="presOf" srcId="{9DE4FEF9-90B4-4997-851B-0D7A2E3F8D20}" destId="{E34C7818-0B45-42E3-A7D1-E369B374CA59}" srcOrd="0" destOrd="0" presId="urn:microsoft.com/office/officeart/2005/8/layout/default"/>
    <dgm:cxn modelId="{8080032B-CBF0-4DCB-9FEA-2C54D5375514}" type="presParOf" srcId="{E34C7818-0B45-42E3-A7D1-E369B374CA59}" destId="{90154543-8A06-4CAA-9592-674C69694C9E}" srcOrd="0" destOrd="0" presId="urn:microsoft.com/office/officeart/2005/8/layout/default"/>
    <dgm:cxn modelId="{FC7B6472-90B5-4F2D-B037-495455494650}" type="presParOf" srcId="{E34C7818-0B45-42E3-A7D1-E369B374CA59}" destId="{B9642F7F-41D1-4AF8-91F0-8F749C6C6B67}" srcOrd="1" destOrd="0" presId="urn:microsoft.com/office/officeart/2005/8/layout/default"/>
    <dgm:cxn modelId="{A9EA7377-0352-4ECD-A54B-EEA85F4F0236}" type="presParOf" srcId="{E34C7818-0B45-42E3-A7D1-E369B374CA59}" destId="{10302FDE-273C-4E86-AD2E-B28A59030081}" srcOrd="2" destOrd="0" presId="urn:microsoft.com/office/officeart/2005/8/layout/default"/>
    <dgm:cxn modelId="{977894B4-D365-4D68-A320-A539B8EEF6F6}" type="presParOf" srcId="{E34C7818-0B45-42E3-A7D1-E369B374CA59}" destId="{366FCC09-5775-4BF8-A633-EF6540F06CC2}" srcOrd="3" destOrd="0" presId="urn:microsoft.com/office/officeart/2005/8/layout/default"/>
    <dgm:cxn modelId="{61B59743-074A-49E5-8FB6-B17AE5B2B862}" type="presParOf" srcId="{E34C7818-0B45-42E3-A7D1-E369B374CA59}" destId="{03B94DEB-A788-46F2-B807-AF1B2855F4C8}" srcOrd="4" destOrd="0" presId="urn:microsoft.com/office/officeart/2005/8/layout/default"/>
    <dgm:cxn modelId="{9C770C23-3C97-4E81-9D42-89AE289C038C}" type="presParOf" srcId="{E34C7818-0B45-42E3-A7D1-E369B374CA59}" destId="{A554FD0E-B969-4A0F-84F9-BC1EDCDF5C9D}" srcOrd="5" destOrd="0" presId="urn:microsoft.com/office/officeart/2005/8/layout/default"/>
    <dgm:cxn modelId="{6577E886-7660-4ADC-8DDB-76BAE392660D}" type="presParOf" srcId="{E34C7818-0B45-42E3-A7D1-E369B374CA59}" destId="{A474321D-31AF-4CDA-8D10-DCAE82A3DC3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689BCD-60C3-4BF0-82E6-583440F82C1A}"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GB"/>
        </a:p>
      </dgm:t>
    </dgm:pt>
    <dgm:pt modelId="{9E325C44-C502-4EA6-A947-9CAFE28ED248}">
      <dgm:prSet phldrT="[Text]"/>
      <dgm:spPr/>
      <dgm:t>
        <a:bodyPr/>
        <a:lstStyle/>
        <a:p>
          <a:r>
            <a:rPr lang="en-US"/>
            <a:t>Collaboration</a:t>
          </a:r>
          <a:endParaRPr lang="en-GB"/>
        </a:p>
      </dgm:t>
    </dgm:pt>
    <dgm:pt modelId="{88BE8EA0-421F-455B-913B-31AFFA465018}" type="parTrans" cxnId="{1EE66BD6-8F37-4E26-AA20-4C222696FBB4}">
      <dgm:prSet/>
      <dgm:spPr/>
      <dgm:t>
        <a:bodyPr/>
        <a:lstStyle/>
        <a:p>
          <a:endParaRPr lang="en-GB"/>
        </a:p>
      </dgm:t>
    </dgm:pt>
    <dgm:pt modelId="{1596E8DC-65CE-44AC-85E3-0F4ED9A29D72}" type="sibTrans" cxnId="{1EE66BD6-8F37-4E26-AA20-4C222696FBB4}">
      <dgm:prSet/>
      <dgm:spPr/>
      <dgm:t>
        <a:bodyPr/>
        <a:lstStyle/>
        <a:p>
          <a:endParaRPr lang="en-GB"/>
        </a:p>
      </dgm:t>
    </dgm:pt>
    <dgm:pt modelId="{30A064FD-345F-4B91-ABD7-AA4D3744E7B1}">
      <dgm:prSet phldrT="[Text]"/>
      <dgm:spPr/>
      <dgm:t>
        <a:bodyPr/>
        <a:lstStyle/>
        <a:p>
          <a:r>
            <a:rPr lang="en-US"/>
            <a:t>X-as-a-Service</a:t>
          </a:r>
          <a:endParaRPr lang="en-GB"/>
        </a:p>
      </dgm:t>
    </dgm:pt>
    <dgm:pt modelId="{85945CB6-CD7D-4B94-85DE-629645D30760}" type="parTrans" cxnId="{5300B025-9780-4495-A4FA-08829E6F2332}">
      <dgm:prSet/>
      <dgm:spPr/>
      <dgm:t>
        <a:bodyPr/>
        <a:lstStyle/>
        <a:p>
          <a:endParaRPr lang="en-GB"/>
        </a:p>
      </dgm:t>
    </dgm:pt>
    <dgm:pt modelId="{4E695FBC-7405-460E-AABC-C1D1D751BD34}" type="sibTrans" cxnId="{5300B025-9780-4495-A4FA-08829E6F2332}">
      <dgm:prSet/>
      <dgm:spPr/>
      <dgm:t>
        <a:bodyPr/>
        <a:lstStyle/>
        <a:p>
          <a:endParaRPr lang="en-GB"/>
        </a:p>
      </dgm:t>
    </dgm:pt>
    <dgm:pt modelId="{0FE9F271-A213-4E8D-842C-DFE700CE60E2}">
      <dgm:prSet phldrT="[Text]"/>
      <dgm:spPr/>
      <dgm:t>
        <a:bodyPr/>
        <a:lstStyle/>
        <a:p>
          <a:r>
            <a:rPr lang="en-US"/>
            <a:t>Facilitating</a:t>
          </a:r>
          <a:endParaRPr lang="en-GB"/>
        </a:p>
      </dgm:t>
    </dgm:pt>
    <dgm:pt modelId="{AEA35EDA-21C0-467F-BD2A-EA5B4403D0AA}" type="parTrans" cxnId="{19EA578D-A6C0-496F-AE0E-F6E5E7EB2ED0}">
      <dgm:prSet/>
      <dgm:spPr/>
      <dgm:t>
        <a:bodyPr/>
        <a:lstStyle/>
        <a:p>
          <a:endParaRPr lang="en-GB"/>
        </a:p>
      </dgm:t>
    </dgm:pt>
    <dgm:pt modelId="{EA327F6A-9746-4D9A-B636-271FA6EAC4E7}" type="sibTrans" cxnId="{19EA578D-A6C0-496F-AE0E-F6E5E7EB2ED0}">
      <dgm:prSet/>
      <dgm:spPr/>
      <dgm:t>
        <a:bodyPr/>
        <a:lstStyle/>
        <a:p>
          <a:endParaRPr lang="en-GB"/>
        </a:p>
      </dgm:t>
    </dgm:pt>
    <dgm:pt modelId="{5C8EE1E9-8B01-4259-B72F-3FCB67BC3292}" type="pres">
      <dgm:prSet presAssocID="{49689BCD-60C3-4BF0-82E6-583440F82C1A}" presName="Name0" presStyleCnt="0">
        <dgm:presLayoutVars>
          <dgm:chPref val="1"/>
          <dgm:dir/>
          <dgm:animOne val="branch"/>
          <dgm:animLvl val="lvl"/>
          <dgm:resizeHandles/>
        </dgm:presLayoutVars>
      </dgm:prSet>
      <dgm:spPr/>
    </dgm:pt>
    <dgm:pt modelId="{932ECDF7-5FF0-4AB9-853B-EA9427BD5812}" type="pres">
      <dgm:prSet presAssocID="{9E325C44-C502-4EA6-A947-9CAFE28ED248}" presName="vertOne" presStyleCnt="0"/>
      <dgm:spPr/>
    </dgm:pt>
    <dgm:pt modelId="{900D085C-0452-488F-8CB9-14B396F9FBE0}" type="pres">
      <dgm:prSet presAssocID="{9E325C44-C502-4EA6-A947-9CAFE28ED248}" presName="txOne" presStyleLbl="node0" presStyleIdx="0" presStyleCnt="3">
        <dgm:presLayoutVars>
          <dgm:chPref val="3"/>
        </dgm:presLayoutVars>
      </dgm:prSet>
      <dgm:spPr/>
    </dgm:pt>
    <dgm:pt modelId="{CE46F440-5AE8-4B36-A981-DAD90D71DB7A}" type="pres">
      <dgm:prSet presAssocID="{9E325C44-C502-4EA6-A947-9CAFE28ED248}" presName="horzOne" presStyleCnt="0"/>
      <dgm:spPr/>
    </dgm:pt>
    <dgm:pt modelId="{5C48A9F9-3809-4609-868D-E1DD179904FD}" type="pres">
      <dgm:prSet presAssocID="{1596E8DC-65CE-44AC-85E3-0F4ED9A29D72}" presName="sibSpaceOne" presStyleCnt="0"/>
      <dgm:spPr/>
    </dgm:pt>
    <dgm:pt modelId="{6924BFD2-9EA0-4EF8-A02A-F3572E02C15D}" type="pres">
      <dgm:prSet presAssocID="{30A064FD-345F-4B91-ABD7-AA4D3744E7B1}" presName="vertOne" presStyleCnt="0"/>
      <dgm:spPr/>
    </dgm:pt>
    <dgm:pt modelId="{39C62E6A-A8CF-4796-9866-172D03C68768}" type="pres">
      <dgm:prSet presAssocID="{30A064FD-345F-4B91-ABD7-AA4D3744E7B1}" presName="txOne" presStyleLbl="node0" presStyleIdx="1" presStyleCnt="3" custLinFactNeighborY="36499">
        <dgm:presLayoutVars>
          <dgm:chPref val="3"/>
        </dgm:presLayoutVars>
      </dgm:prSet>
      <dgm:spPr/>
    </dgm:pt>
    <dgm:pt modelId="{D63E9EE2-68D1-4C1B-B44A-242313DAABCD}" type="pres">
      <dgm:prSet presAssocID="{30A064FD-345F-4B91-ABD7-AA4D3744E7B1}" presName="horzOne" presStyleCnt="0"/>
      <dgm:spPr/>
    </dgm:pt>
    <dgm:pt modelId="{6F7118C3-5363-42DA-9823-D948DA761915}" type="pres">
      <dgm:prSet presAssocID="{4E695FBC-7405-460E-AABC-C1D1D751BD34}" presName="sibSpaceOne" presStyleCnt="0"/>
      <dgm:spPr/>
    </dgm:pt>
    <dgm:pt modelId="{B3A01703-E3EC-4585-9864-215A5B9B3EFC}" type="pres">
      <dgm:prSet presAssocID="{0FE9F271-A213-4E8D-842C-DFE700CE60E2}" presName="vertOne" presStyleCnt="0"/>
      <dgm:spPr/>
    </dgm:pt>
    <dgm:pt modelId="{88E1CA97-8ADC-4A71-A5E2-2E3D11E1620C}" type="pres">
      <dgm:prSet presAssocID="{0FE9F271-A213-4E8D-842C-DFE700CE60E2}" presName="txOne" presStyleLbl="node0" presStyleIdx="2" presStyleCnt="3">
        <dgm:presLayoutVars>
          <dgm:chPref val="3"/>
        </dgm:presLayoutVars>
      </dgm:prSet>
      <dgm:spPr/>
    </dgm:pt>
    <dgm:pt modelId="{8EE3623A-99C9-40FD-B7CE-0786DA1FF68D}" type="pres">
      <dgm:prSet presAssocID="{0FE9F271-A213-4E8D-842C-DFE700CE60E2}" presName="horzOne" presStyleCnt="0"/>
      <dgm:spPr/>
    </dgm:pt>
  </dgm:ptLst>
  <dgm:cxnLst>
    <dgm:cxn modelId="{5300B025-9780-4495-A4FA-08829E6F2332}" srcId="{49689BCD-60C3-4BF0-82E6-583440F82C1A}" destId="{30A064FD-345F-4B91-ABD7-AA4D3744E7B1}" srcOrd="1" destOrd="0" parTransId="{85945CB6-CD7D-4B94-85DE-629645D30760}" sibTransId="{4E695FBC-7405-460E-AABC-C1D1D751BD34}"/>
    <dgm:cxn modelId="{FA133250-56FE-45E1-9C5B-10D8C944A8F3}" type="presOf" srcId="{49689BCD-60C3-4BF0-82E6-583440F82C1A}" destId="{5C8EE1E9-8B01-4259-B72F-3FCB67BC3292}" srcOrd="0" destOrd="0" presId="urn:microsoft.com/office/officeart/2005/8/layout/architecture"/>
    <dgm:cxn modelId="{19EA578D-A6C0-496F-AE0E-F6E5E7EB2ED0}" srcId="{49689BCD-60C3-4BF0-82E6-583440F82C1A}" destId="{0FE9F271-A213-4E8D-842C-DFE700CE60E2}" srcOrd="2" destOrd="0" parTransId="{AEA35EDA-21C0-467F-BD2A-EA5B4403D0AA}" sibTransId="{EA327F6A-9746-4D9A-B636-271FA6EAC4E7}"/>
    <dgm:cxn modelId="{62630BB7-7FEB-4B67-8E9C-3B8015EBB718}" type="presOf" srcId="{0FE9F271-A213-4E8D-842C-DFE700CE60E2}" destId="{88E1CA97-8ADC-4A71-A5E2-2E3D11E1620C}" srcOrd="0" destOrd="0" presId="urn:microsoft.com/office/officeart/2005/8/layout/architecture"/>
    <dgm:cxn modelId="{497C76CF-1FC6-4CBE-B871-F993B5FD7334}" type="presOf" srcId="{30A064FD-345F-4B91-ABD7-AA4D3744E7B1}" destId="{39C62E6A-A8CF-4796-9866-172D03C68768}" srcOrd="0" destOrd="0" presId="urn:microsoft.com/office/officeart/2005/8/layout/architecture"/>
    <dgm:cxn modelId="{1EE66BD6-8F37-4E26-AA20-4C222696FBB4}" srcId="{49689BCD-60C3-4BF0-82E6-583440F82C1A}" destId="{9E325C44-C502-4EA6-A947-9CAFE28ED248}" srcOrd="0" destOrd="0" parTransId="{88BE8EA0-421F-455B-913B-31AFFA465018}" sibTransId="{1596E8DC-65CE-44AC-85E3-0F4ED9A29D72}"/>
    <dgm:cxn modelId="{B241C6D9-74D7-48E0-BC61-E43FC443384F}" type="presOf" srcId="{9E325C44-C502-4EA6-A947-9CAFE28ED248}" destId="{900D085C-0452-488F-8CB9-14B396F9FBE0}" srcOrd="0" destOrd="0" presId="urn:microsoft.com/office/officeart/2005/8/layout/architecture"/>
    <dgm:cxn modelId="{9EFDFC2E-FFF8-4A89-94B2-BAF8EA16486A}" type="presParOf" srcId="{5C8EE1E9-8B01-4259-B72F-3FCB67BC3292}" destId="{932ECDF7-5FF0-4AB9-853B-EA9427BD5812}" srcOrd="0" destOrd="0" presId="urn:microsoft.com/office/officeart/2005/8/layout/architecture"/>
    <dgm:cxn modelId="{34700B86-1509-49DA-A531-C7BBE57F3CF1}" type="presParOf" srcId="{932ECDF7-5FF0-4AB9-853B-EA9427BD5812}" destId="{900D085C-0452-488F-8CB9-14B396F9FBE0}" srcOrd="0" destOrd="0" presId="urn:microsoft.com/office/officeart/2005/8/layout/architecture"/>
    <dgm:cxn modelId="{F3C3D38F-5AD5-44D1-A3A4-49DF768B3D53}" type="presParOf" srcId="{932ECDF7-5FF0-4AB9-853B-EA9427BD5812}" destId="{CE46F440-5AE8-4B36-A981-DAD90D71DB7A}" srcOrd="1" destOrd="0" presId="urn:microsoft.com/office/officeart/2005/8/layout/architecture"/>
    <dgm:cxn modelId="{5097E6AD-CD5B-4821-AFFA-543DDC887BDB}" type="presParOf" srcId="{5C8EE1E9-8B01-4259-B72F-3FCB67BC3292}" destId="{5C48A9F9-3809-4609-868D-E1DD179904FD}" srcOrd="1" destOrd="0" presId="urn:microsoft.com/office/officeart/2005/8/layout/architecture"/>
    <dgm:cxn modelId="{5BA05E0A-1EA8-49B0-B2CC-FC05E31BE8D6}" type="presParOf" srcId="{5C8EE1E9-8B01-4259-B72F-3FCB67BC3292}" destId="{6924BFD2-9EA0-4EF8-A02A-F3572E02C15D}" srcOrd="2" destOrd="0" presId="urn:microsoft.com/office/officeart/2005/8/layout/architecture"/>
    <dgm:cxn modelId="{5EC40FEA-D999-4B97-992C-B7C092EE06F4}" type="presParOf" srcId="{6924BFD2-9EA0-4EF8-A02A-F3572E02C15D}" destId="{39C62E6A-A8CF-4796-9866-172D03C68768}" srcOrd="0" destOrd="0" presId="urn:microsoft.com/office/officeart/2005/8/layout/architecture"/>
    <dgm:cxn modelId="{7BA19051-C478-429E-9987-8BA94F41542A}" type="presParOf" srcId="{6924BFD2-9EA0-4EF8-A02A-F3572E02C15D}" destId="{D63E9EE2-68D1-4C1B-B44A-242313DAABCD}" srcOrd="1" destOrd="0" presId="urn:microsoft.com/office/officeart/2005/8/layout/architecture"/>
    <dgm:cxn modelId="{9129F988-0410-4FD8-A0FA-26183E350CCF}" type="presParOf" srcId="{5C8EE1E9-8B01-4259-B72F-3FCB67BC3292}" destId="{6F7118C3-5363-42DA-9823-D948DA761915}" srcOrd="3" destOrd="0" presId="urn:microsoft.com/office/officeart/2005/8/layout/architecture"/>
    <dgm:cxn modelId="{D825991F-C8DA-4D60-82D3-A34AC9E3C97B}" type="presParOf" srcId="{5C8EE1E9-8B01-4259-B72F-3FCB67BC3292}" destId="{B3A01703-E3EC-4585-9864-215A5B9B3EFC}" srcOrd="4" destOrd="0" presId="urn:microsoft.com/office/officeart/2005/8/layout/architecture"/>
    <dgm:cxn modelId="{E5B1E6F8-06A2-4152-A876-8001B23A2111}" type="presParOf" srcId="{B3A01703-E3EC-4585-9864-215A5B9B3EFC}" destId="{88E1CA97-8ADC-4A71-A5E2-2E3D11E1620C}" srcOrd="0" destOrd="0" presId="urn:microsoft.com/office/officeart/2005/8/layout/architecture"/>
    <dgm:cxn modelId="{08A880B2-21E7-4415-8648-3F85DD2B68D9}" type="presParOf" srcId="{B3A01703-E3EC-4585-9864-215A5B9B3EFC}" destId="{8EE3623A-99C9-40FD-B7CE-0786DA1FF68D}"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AB844D-078E-43F5-8156-B98E71243FC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GB"/>
        </a:p>
      </dgm:t>
    </dgm:pt>
    <dgm:pt modelId="{940FCE79-F64E-4CFF-A7D1-A00A58D167C7}">
      <dgm:prSet phldrT="[Text]"/>
      <dgm:spPr/>
      <dgm:t>
        <a:bodyPr/>
        <a:lstStyle/>
        <a:p>
          <a:r>
            <a:rPr lang="en-US"/>
            <a:t>Results</a:t>
          </a:r>
          <a:endParaRPr lang="en-GB"/>
        </a:p>
      </dgm:t>
    </dgm:pt>
    <dgm:pt modelId="{42855B08-E58E-4AD5-BF6A-36D7B40BC0D9}" type="parTrans" cxnId="{ED96136B-6227-4E4D-B8E9-23C47093E329}">
      <dgm:prSet/>
      <dgm:spPr/>
      <dgm:t>
        <a:bodyPr/>
        <a:lstStyle/>
        <a:p>
          <a:endParaRPr lang="en-GB"/>
        </a:p>
      </dgm:t>
    </dgm:pt>
    <dgm:pt modelId="{C5A63242-AFC9-4A06-B6EA-2574E6371EE5}" type="sibTrans" cxnId="{ED96136B-6227-4E4D-B8E9-23C47093E329}">
      <dgm:prSet/>
      <dgm:spPr/>
      <dgm:t>
        <a:bodyPr/>
        <a:lstStyle/>
        <a:p>
          <a:endParaRPr lang="en-GB"/>
        </a:p>
      </dgm:t>
    </dgm:pt>
    <dgm:pt modelId="{9A68DFF4-DDAB-4CCF-8E8A-4A7A5DB9DB43}">
      <dgm:prSet phldrT="[Text]"/>
      <dgm:spPr/>
      <dgm:t>
        <a:bodyPr/>
        <a:lstStyle/>
        <a:p>
          <a:r>
            <a:rPr lang="en-US"/>
            <a:t>Adoption</a:t>
          </a:r>
          <a:endParaRPr lang="en-GB"/>
        </a:p>
      </dgm:t>
    </dgm:pt>
    <dgm:pt modelId="{5B9311E4-870D-4EB2-A3C6-3225C8E7BE73}" type="parTrans" cxnId="{8FA8DCA0-2593-4149-92A2-83D10E2CBC89}">
      <dgm:prSet/>
      <dgm:spPr/>
      <dgm:t>
        <a:bodyPr/>
        <a:lstStyle/>
        <a:p>
          <a:endParaRPr lang="en-GB"/>
        </a:p>
      </dgm:t>
    </dgm:pt>
    <dgm:pt modelId="{F4383072-A51D-44AB-BD9C-FBE3C719EEC6}" type="sibTrans" cxnId="{8FA8DCA0-2593-4149-92A2-83D10E2CBC89}">
      <dgm:prSet/>
      <dgm:spPr/>
      <dgm:t>
        <a:bodyPr/>
        <a:lstStyle/>
        <a:p>
          <a:endParaRPr lang="en-GB"/>
        </a:p>
      </dgm:t>
    </dgm:pt>
    <dgm:pt modelId="{E7274EA2-0979-4E4E-BCDA-C989178DD58A}">
      <dgm:prSet phldrT="[Text]"/>
      <dgm:spPr/>
      <dgm:t>
        <a:bodyPr/>
        <a:lstStyle/>
        <a:p>
          <a:r>
            <a:rPr lang="en-US"/>
            <a:t>Change Effort</a:t>
          </a:r>
          <a:endParaRPr lang="en-GB"/>
        </a:p>
      </dgm:t>
    </dgm:pt>
    <dgm:pt modelId="{6209BD8D-5373-4F0B-978D-3F89CB0E95A5}" type="parTrans" cxnId="{34ABE6E0-6E5D-42AF-9183-7566567DC4EA}">
      <dgm:prSet/>
      <dgm:spPr/>
      <dgm:t>
        <a:bodyPr/>
        <a:lstStyle/>
        <a:p>
          <a:endParaRPr lang="en-GB"/>
        </a:p>
      </dgm:t>
    </dgm:pt>
    <dgm:pt modelId="{6DB02F42-CC86-4519-8740-C3B532FFAE21}" type="sibTrans" cxnId="{34ABE6E0-6E5D-42AF-9183-7566567DC4EA}">
      <dgm:prSet/>
      <dgm:spPr/>
      <dgm:t>
        <a:bodyPr/>
        <a:lstStyle/>
        <a:p>
          <a:endParaRPr lang="en-GB"/>
        </a:p>
      </dgm:t>
    </dgm:pt>
    <dgm:pt modelId="{86EF6FA9-7B1D-455B-BD74-03F89E9E4265}" type="pres">
      <dgm:prSet presAssocID="{F8AB844D-078E-43F5-8156-B98E71243FC1}" presName="Name0" presStyleCnt="0">
        <dgm:presLayoutVars>
          <dgm:chMax val="7"/>
          <dgm:chPref val="7"/>
          <dgm:dir/>
          <dgm:animLvl val="lvl"/>
        </dgm:presLayoutVars>
      </dgm:prSet>
      <dgm:spPr/>
    </dgm:pt>
    <dgm:pt modelId="{68BD097D-3AB8-4858-80CC-EC5D97153A8D}" type="pres">
      <dgm:prSet presAssocID="{E7274EA2-0979-4E4E-BCDA-C989178DD58A}" presName="Accent1" presStyleCnt="0"/>
      <dgm:spPr/>
    </dgm:pt>
    <dgm:pt modelId="{FF73CDB6-2A8D-4AF6-AFE3-E9FAAB16E7D7}" type="pres">
      <dgm:prSet presAssocID="{E7274EA2-0979-4E4E-BCDA-C989178DD58A}" presName="Accent" presStyleLbl="node1" presStyleIdx="0" presStyleCnt="3"/>
      <dgm:spPr/>
    </dgm:pt>
    <dgm:pt modelId="{11BCE8F7-00B8-47CB-A228-8425D9851EB1}" type="pres">
      <dgm:prSet presAssocID="{E7274EA2-0979-4E4E-BCDA-C989178DD58A}" presName="Parent1" presStyleLbl="revTx" presStyleIdx="0" presStyleCnt="3">
        <dgm:presLayoutVars>
          <dgm:chMax val="1"/>
          <dgm:chPref val="1"/>
          <dgm:bulletEnabled val="1"/>
        </dgm:presLayoutVars>
      </dgm:prSet>
      <dgm:spPr/>
    </dgm:pt>
    <dgm:pt modelId="{DFFDBFC4-95ED-4672-AF70-7019C81BDD67}" type="pres">
      <dgm:prSet presAssocID="{9A68DFF4-DDAB-4CCF-8E8A-4A7A5DB9DB43}" presName="Accent2" presStyleCnt="0"/>
      <dgm:spPr/>
    </dgm:pt>
    <dgm:pt modelId="{7C35CBC7-4ECE-4A04-9A8D-B5EDEFC71CE7}" type="pres">
      <dgm:prSet presAssocID="{9A68DFF4-DDAB-4CCF-8E8A-4A7A5DB9DB43}" presName="Accent" presStyleLbl="node1" presStyleIdx="1" presStyleCnt="3"/>
      <dgm:spPr/>
    </dgm:pt>
    <dgm:pt modelId="{1072C44A-1C91-48FC-A320-8DFE45DDCF61}" type="pres">
      <dgm:prSet presAssocID="{9A68DFF4-DDAB-4CCF-8E8A-4A7A5DB9DB43}" presName="Parent2" presStyleLbl="revTx" presStyleIdx="1" presStyleCnt="3">
        <dgm:presLayoutVars>
          <dgm:chMax val="1"/>
          <dgm:chPref val="1"/>
          <dgm:bulletEnabled val="1"/>
        </dgm:presLayoutVars>
      </dgm:prSet>
      <dgm:spPr/>
    </dgm:pt>
    <dgm:pt modelId="{4A49ED7A-09F1-4266-A5AC-1AA8117F5C9F}" type="pres">
      <dgm:prSet presAssocID="{940FCE79-F64E-4CFF-A7D1-A00A58D167C7}" presName="Accent3" presStyleCnt="0"/>
      <dgm:spPr/>
    </dgm:pt>
    <dgm:pt modelId="{D1A54300-8345-4D4B-8CDE-AAD0D7656C3F}" type="pres">
      <dgm:prSet presAssocID="{940FCE79-F64E-4CFF-A7D1-A00A58D167C7}" presName="Accent" presStyleLbl="node1" presStyleIdx="2" presStyleCnt="3"/>
      <dgm:spPr/>
    </dgm:pt>
    <dgm:pt modelId="{43E83F71-CAC8-4E90-93B9-110C886AF9DF}" type="pres">
      <dgm:prSet presAssocID="{940FCE79-F64E-4CFF-A7D1-A00A58D167C7}" presName="Parent3" presStyleLbl="revTx" presStyleIdx="2" presStyleCnt="3">
        <dgm:presLayoutVars>
          <dgm:chMax val="1"/>
          <dgm:chPref val="1"/>
          <dgm:bulletEnabled val="1"/>
        </dgm:presLayoutVars>
      </dgm:prSet>
      <dgm:spPr/>
    </dgm:pt>
  </dgm:ptLst>
  <dgm:cxnLst>
    <dgm:cxn modelId="{2955A86A-F663-4456-AFCD-378E95BC20E6}" type="presOf" srcId="{940FCE79-F64E-4CFF-A7D1-A00A58D167C7}" destId="{43E83F71-CAC8-4E90-93B9-110C886AF9DF}" srcOrd="0" destOrd="0" presId="urn:microsoft.com/office/officeart/2009/layout/CircleArrowProcess"/>
    <dgm:cxn modelId="{ED96136B-6227-4E4D-B8E9-23C47093E329}" srcId="{F8AB844D-078E-43F5-8156-B98E71243FC1}" destId="{940FCE79-F64E-4CFF-A7D1-A00A58D167C7}" srcOrd="2" destOrd="0" parTransId="{42855B08-E58E-4AD5-BF6A-36D7B40BC0D9}" sibTransId="{C5A63242-AFC9-4A06-B6EA-2574E6371EE5}"/>
    <dgm:cxn modelId="{8FA8DCA0-2593-4149-92A2-83D10E2CBC89}" srcId="{F8AB844D-078E-43F5-8156-B98E71243FC1}" destId="{9A68DFF4-DDAB-4CCF-8E8A-4A7A5DB9DB43}" srcOrd="1" destOrd="0" parTransId="{5B9311E4-870D-4EB2-A3C6-3225C8E7BE73}" sibTransId="{F4383072-A51D-44AB-BD9C-FBE3C719EEC6}"/>
    <dgm:cxn modelId="{2CA16CB9-BB24-45C8-8547-285718336D0B}" type="presOf" srcId="{9A68DFF4-DDAB-4CCF-8E8A-4A7A5DB9DB43}" destId="{1072C44A-1C91-48FC-A320-8DFE45DDCF61}" srcOrd="0" destOrd="0" presId="urn:microsoft.com/office/officeart/2009/layout/CircleArrowProcess"/>
    <dgm:cxn modelId="{34ABE6E0-6E5D-42AF-9183-7566567DC4EA}" srcId="{F8AB844D-078E-43F5-8156-B98E71243FC1}" destId="{E7274EA2-0979-4E4E-BCDA-C989178DD58A}" srcOrd="0" destOrd="0" parTransId="{6209BD8D-5373-4F0B-978D-3F89CB0E95A5}" sibTransId="{6DB02F42-CC86-4519-8740-C3B532FFAE21}"/>
    <dgm:cxn modelId="{FA27B4F3-8D5A-45BE-957E-383F14DB7600}" type="presOf" srcId="{F8AB844D-078E-43F5-8156-B98E71243FC1}" destId="{86EF6FA9-7B1D-455B-BD74-03F89E9E4265}" srcOrd="0" destOrd="0" presId="urn:microsoft.com/office/officeart/2009/layout/CircleArrowProcess"/>
    <dgm:cxn modelId="{5554CEFF-CD8A-4CC6-B136-F083CC92767F}" type="presOf" srcId="{E7274EA2-0979-4E4E-BCDA-C989178DD58A}" destId="{11BCE8F7-00B8-47CB-A228-8425D9851EB1}" srcOrd="0" destOrd="0" presId="urn:microsoft.com/office/officeart/2009/layout/CircleArrowProcess"/>
    <dgm:cxn modelId="{DA4C9B8B-B0D5-4755-9F7E-C22A05B32233}" type="presParOf" srcId="{86EF6FA9-7B1D-455B-BD74-03F89E9E4265}" destId="{68BD097D-3AB8-4858-80CC-EC5D97153A8D}" srcOrd="0" destOrd="0" presId="urn:microsoft.com/office/officeart/2009/layout/CircleArrowProcess"/>
    <dgm:cxn modelId="{B608A6E8-9C53-4389-B4D1-358AE03AD7F2}" type="presParOf" srcId="{68BD097D-3AB8-4858-80CC-EC5D97153A8D}" destId="{FF73CDB6-2A8D-4AF6-AFE3-E9FAAB16E7D7}" srcOrd="0" destOrd="0" presId="urn:microsoft.com/office/officeart/2009/layout/CircleArrowProcess"/>
    <dgm:cxn modelId="{8721B17C-F19C-496A-8174-8834E495A7FC}" type="presParOf" srcId="{86EF6FA9-7B1D-455B-BD74-03F89E9E4265}" destId="{11BCE8F7-00B8-47CB-A228-8425D9851EB1}" srcOrd="1" destOrd="0" presId="urn:microsoft.com/office/officeart/2009/layout/CircleArrowProcess"/>
    <dgm:cxn modelId="{64AFF468-5154-4BD4-992A-9C4D2B1A3103}" type="presParOf" srcId="{86EF6FA9-7B1D-455B-BD74-03F89E9E4265}" destId="{DFFDBFC4-95ED-4672-AF70-7019C81BDD67}" srcOrd="2" destOrd="0" presId="urn:microsoft.com/office/officeart/2009/layout/CircleArrowProcess"/>
    <dgm:cxn modelId="{5C90E87F-84BF-4BB6-85B8-E509AA6A4913}" type="presParOf" srcId="{DFFDBFC4-95ED-4672-AF70-7019C81BDD67}" destId="{7C35CBC7-4ECE-4A04-9A8D-B5EDEFC71CE7}" srcOrd="0" destOrd="0" presId="urn:microsoft.com/office/officeart/2009/layout/CircleArrowProcess"/>
    <dgm:cxn modelId="{97A3C43C-31D1-43A0-99DF-0D13B5276CE1}" type="presParOf" srcId="{86EF6FA9-7B1D-455B-BD74-03F89E9E4265}" destId="{1072C44A-1C91-48FC-A320-8DFE45DDCF61}" srcOrd="3" destOrd="0" presId="urn:microsoft.com/office/officeart/2009/layout/CircleArrowProcess"/>
    <dgm:cxn modelId="{8281AABC-E3DD-4C1C-8C70-A67E2F896390}" type="presParOf" srcId="{86EF6FA9-7B1D-455B-BD74-03F89E9E4265}" destId="{4A49ED7A-09F1-4266-A5AC-1AA8117F5C9F}" srcOrd="4" destOrd="0" presId="urn:microsoft.com/office/officeart/2009/layout/CircleArrowProcess"/>
    <dgm:cxn modelId="{CBB88275-C742-4007-A582-A74778BC2B53}" type="presParOf" srcId="{4A49ED7A-09F1-4266-A5AC-1AA8117F5C9F}" destId="{D1A54300-8345-4D4B-8CDE-AAD0D7656C3F}" srcOrd="0" destOrd="0" presId="urn:microsoft.com/office/officeart/2009/layout/CircleArrowProcess"/>
    <dgm:cxn modelId="{D2D5A50D-610A-47CB-8CCD-2F5895A7F000}" type="presParOf" srcId="{86EF6FA9-7B1D-455B-BD74-03F89E9E4265}" destId="{43E83F71-CAC8-4E90-93B9-110C886AF9DF}"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485EE4-F679-4BE1-B983-134CBEC13C2F}">
      <dsp:nvSpPr>
        <dsp:cNvPr id="0" name=""/>
        <dsp:cNvSpPr/>
      </dsp:nvSpPr>
      <dsp:spPr>
        <a:xfrm>
          <a:off x="1334629" y="11835"/>
          <a:ext cx="4327666" cy="4327666"/>
        </a:xfrm>
        <a:prstGeom prst="ellipse">
          <a:avLst/>
        </a:prstGeom>
        <a:solidFill>
          <a:schemeClr val="accent1">
            <a:lumMod val="20000"/>
            <a:lumOff val="8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en-US" sz="4000" kern="1200"/>
            <a:t>“Standing on the shoulders of giants”</a:t>
          </a:r>
          <a:endParaRPr lang="en-GB" sz="4000" kern="1200"/>
        </a:p>
      </dsp:txBody>
      <dsp:txXfrm>
        <a:off x="1938942" y="522160"/>
        <a:ext cx="2495231" cy="3307016"/>
      </dsp:txXfrm>
    </dsp:sp>
    <dsp:sp modelId="{1DBA7ADB-D979-40A6-BA21-9770AB96127E}">
      <dsp:nvSpPr>
        <dsp:cNvPr id="0" name=""/>
        <dsp:cNvSpPr/>
      </dsp:nvSpPr>
      <dsp:spPr>
        <a:xfrm>
          <a:off x="4453668" y="10147"/>
          <a:ext cx="4327666" cy="4327666"/>
        </a:xfrm>
        <a:prstGeom prst="ellipse">
          <a:avLst/>
        </a:prstGeom>
        <a:solidFill>
          <a:schemeClr val="accent2">
            <a:lumMod val="20000"/>
            <a:lumOff val="8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en-US" sz="4000" kern="1200"/>
            <a:t>Personal approach and experience</a:t>
          </a:r>
          <a:endParaRPr lang="en-GB" sz="4000" kern="1200"/>
        </a:p>
      </dsp:txBody>
      <dsp:txXfrm>
        <a:off x="5681789" y="520472"/>
        <a:ext cx="2495231" cy="33070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CDB6-2A8D-4AF6-AFE3-E9FAAB16E7D7}">
      <dsp:nvSpPr>
        <dsp:cNvPr id="0" name=""/>
        <dsp:cNvSpPr/>
      </dsp:nvSpPr>
      <dsp:spPr>
        <a:xfrm>
          <a:off x="1756725" y="0"/>
          <a:ext cx="2094415" cy="2094734"/>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CE8F7-00B8-47CB-A228-8425D9851EB1}">
      <dsp:nvSpPr>
        <dsp:cNvPr id="0" name=""/>
        <dsp:cNvSpPr/>
      </dsp:nvSpPr>
      <dsp:spPr>
        <a:xfrm>
          <a:off x="2219660" y="756262"/>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Change Effort</a:t>
          </a:r>
          <a:endParaRPr lang="en-GB" sz="1700" kern="1200"/>
        </a:p>
      </dsp:txBody>
      <dsp:txXfrm>
        <a:off x="2219660" y="756262"/>
        <a:ext cx="1163826" cy="581773"/>
      </dsp:txXfrm>
    </dsp:sp>
    <dsp:sp modelId="{7C35CBC7-4ECE-4A04-9A8D-B5EDEFC71CE7}">
      <dsp:nvSpPr>
        <dsp:cNvPr id="0" name=""/>
        <dsp:cNvSpPr/>
      </dsp:nvSpPr>
      <dsp:spPr>
        <a:xfrm>
          <a:off x="1175009" y="1203580"/>
          <a:ext cx="2094415" cy="2094734"/>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72C44A-1C91-48FC-A320-8DFE45DDCF61}">
      <dsp:nvSpPr>
        <dsp:cNvPr id="0" name=""/>
        <dsp:cNvSpPr/>
      </dsp:nvSpPr>
      <dsp:spPr>
        <a:xfrm>
          <a:off x="1640303" y="1966804"/>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Adoption</a:t>
          </a:r>
          <a:endParaRPr lang="en-GB" sz="1700" kern="1200"/>
        </a:p>
      </dsp:txBody>
      <dsp:txXfrm>
        <a:off x="1640303" y="1966804"/>
        <a:ext cx="1163826" cy="581773"/>
      </dsp:txXfrm>
    </dsp:sp>
    <dsp:sp modelId="{D1A54300-8345-4D4B-8CDE-AAD0D7656C3F}">
      <dsp:nvSpPr>
        <dsp:cNvPr id="0" name=""/>
        <dsp:cNvSpPr/>
      </dsp:nvSpPr>
      <dsp:spPr>
        <a:xfrm>
          <a:off x="1905792" y="2551189"/>
          <a:ext cx="1799427" cy="1800148"/>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83F71-CAC8-4E90-93B9-110C886AF9DF}">
      <dsp:nvSpPr>
        <dsp:cNvPr id="0" name=""/>
        <dsp:cNvSpPr/>
      </dsp:nvSpPr>
      <dsp:spPr>
        <a:xfrm>
          <a:off x="2222413" y="3179087"/>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Results</a:t>
          </a:r>
          <a:endParaRPr lang="en-GB" sz="1700" kern="1200"/>
        </a:p>
      </dsp:txBody>
      <dsp:txXfrm>
        <a:off x="2222413" y="3179087"/>
        <a:ext cx="1163826" cy="5817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CDB6-2A8D-4AF6-AFE3-E9FAAB16E7D7}">
      <dsp:nvSpPr>
        <dsp:cNvPr id="0" name=""/>
        <dsp:cNvSpPr/>
      </dsp:nvSpPr>
      <dsp:spPr>
        <a:xfrm>
          <a:off x="1756725" y="0"/>
          <a:ext cx="2094415" cy="2094734"/>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CE8F7-00B8-47CB-A228-8425D9851EB1}">
      <dsp:nvSpPr>
        <dsp:cNvPr id="0" name=""/>
        <dsp:cNvSpPr/>
      </dsp:nvSpPr>
      <dsp:spPr>
        <a:xfrm>
          <a:off x="2219660" y="756262"/>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Change Effort</a:t>
          </a:r>
          <a:endParaRPr lang="en-GB" sz="1700" kern="1200"/>
        </a:p>
      </dsp:txBody>
      <dsp:txXfrm>
        <a:off x="2219660" y="756262"/>
        <a:ext cx="1163826" cy="581773"/>
      </dsp:txXfrm>
    </dsp:sp>
    <dsp:sp modelId="{7C35CBC7-4ECE-4A04-9A8D-B5EDEFC71CE7}">
      <dsp:nvSpPr>
        <dsp:cNvPr id="0" name=""/>
        <dsp:cNvSpPr/>
      </dsp:nvSpPr>
      <dsp:spPr>
        <a:xfrm>
          <a:off x="1175009" y="1203580"/>
          <a:ext cx="2094415" cy="2094734"/>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72C44A-1C91-48FC-A320-8DFE45DDCF61}">
      <dsp:nvSpPr>
        <dsp:cNvPr id="0" name=""/>
        <dsp:cNvSpPr/>
      </dsp:nvSpPr>
      <dsp:spPr>
        <a:xfrm>
          <a:off x="1640303" y="1966804"/>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Adoption</a:t>
          </a:r>
          <a:endParaRPr lang="en-GB" sz="1700" kern="1200"/>
        </a:p>
      </dsp:txBody>
      <dsp:txXfrm>
        <a:off x="1640303" y="1966804"/>
        <a:ext cx="1163826" cy="581773"/>
      </dsp:txXfrm>
    </dsp:sp>
    <dsp:sp modelId="{D1A54300-8345-4D4B-8CDE-AAD0D7656C3F}">
      <dsp:nvSpPr>
        <dsp:cNvPr id="0" name=""/>
        <dsp:cNvSpPr/>
      </dsp:nvSpPr>
      <dsp:spPr>
        <a:xfrm>
          <a:off x="1905792" y="2551189"/>
          <a:ext cx="1799427" cy="1800148"/>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83F71-CAC8-4E90-93B9-110C886AF9DF}">
      <dsp:nvSpPr>
        <dsp:cNvPr id="0" name=""/>
        <dsp:cNvSpPr/>
      </dsp:nvSpPr>
      <dsp:spPr>
        <a:xfrm>
          <a:off x="2222413" y="3179087"/>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Results</a:t>
          </a:r>
          <a:endParaRPr lang="en-GB" sz="1700" kern="1200"/>
        </a:p>
      </dsp:txBody>
      <dsp:txXfrm>
        <a:off x="2222413" y="3179087"/>
        <a:ext cx="1163826" cy="58177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CDB6-2A8D-4AF6-AFE3-E9FAAB16E7D7}">
      <dsp:nvSpPr>
        <dsp:cNvPr id="0" name=""/>
        <dsp:cNvSpPr/>
      </dsp:nvSpPr>
      <dsp:spPr>
        <a:xfrm>
          <a:off x="1756725" y="0"/>
          <a:ext cx="2094415" cy="2094734"/>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CE8F7-00B8-47CB-A228-8425D9851EB1}">
      <dsp:nvSpPr>
        <dsp:cNvPr id="0" name=""/>
        <dsp:cNvSpPr/>
      </dsp:nvSpPr>
      <dsp:spPr>
        <a:xfrm>
          <a:off x="2219660" y="756262"/>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Change Effort</a:t>
          </a:r>
          <a:endParaRPr lang="en-GB" sz="1700" kern="1200"/>
        </a:p>
      </dsp:txBody>
      <dsp:txXfrm>
        <a:off x="2219660" y="756262"/>
        <a:ext cx="1163826" cy="581773"/>
      </dsp:txXfrm>
    </dsp:sp>
    <dsp:sp modelId="{7C35CBC7-4ECE-4A04-9A8D-B5EDEFC71CE7}">
      <dsp:nvSpPr>
        <dsp:cNvPr id="0" name=""/>
        <dsp:cNvSpPr/>
      </dsp:nvSpPr>
      <dsp:spPr>
        <a:xfrm>
          <a:off x="1175009" y="1203580"/>
          <a:ext cx="2094415" cy="2094734"/>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72C44A-1C91-48FC-A320-8DFE45DDCF61}">
      <dsp:nvSpPr>
        <dsp:cNvPr id="0" name=""/>
        <dsp:cNvSpPr/>
      </dsp:nvSpPr>
      <dsp:spPr>
        <a:xfrm>
          <a:off x="1640303" y="1966804"/>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Adoption</a:t>
          </a:r>
          <a:endParaRPr lang="en-GB" sz="1700" kern="1200"/>
        </a:p>
      </dsp:txBody>
      <dsp:txXfrm>
        <a:off x="1640303" y="1966804"/>
        <a:ext cx="1163826" cy="581773"/>
      </dsp:txXfrm>
    </dsp:sp>
    <dsp:sp modelId="{D1A54300-8345-4D4B-8CDE-AAD0D7656C3F}">
      <dsp:nvSpPr>
        <dsp:cNvPr id="0" name=""/>
        <dsp:cNvSpPr/>
      </dsp:nvSpPr>
      <dsp:spPr>
        <a:xfrm>
          <a:off x="1905792" y="2551189"/>
          <a:ext cx="1799427" cy="1800148"/>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83F71-CAC8-4E90-93B9-110C886AF9DF}">
      <dsp:nvSpPr>
        <dsp:cNvPr id="0" name=""/>
        <dsp:cNvSpPr/>
      </dsp:nvSpPr>
      <dsp:spPr>
        <a:xfrm>
          <a:off x="2222413" y="3179087"/>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Results</a:t>
          </a:r>
          <a:endParaRPr lang="en-GB" sz="1700" kern="1200"/>
        </a:p>
      </dsp:txBody>
      <dsp:txXfrm>
        <a:off x="2222413" y="3179087"/>
        <a:ext cx="1163826" cy="5817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CDB6-2A8D-4AF6-AFE3-E9FAAB16E7D7}">
      <dsp:nvSpPr>
        <dsp:cNvPr id="0" name=""/>
        <dsp:cNvSpPr/>
      </dsp:nvSpPr>
      <dsp:spPr>
        <a:xfrm>
          <a:off x="1756725" y="0"/>
          <a:ext cx="2094415" cy="2094734"/>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CE8F7-00B8-47CB-A228-8425D9851EB1}">
      <dsp:nvSpPr>
        <dsp:cNvPr id="0" name=""/>
        <dsp:cNvSpPr/>
      </dsp:nvSpPr>
      <dsp:spPr>
        <a:xfrm>
          <a:off x="2219660" y="756262"/>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Change Effort</a:t>
          </a:r>
          <a:endParaRPr lang="en-GB" sz="1700" kern="1200"/>
        </a:p>
      </dsp:txBody>
      <dsp:txXfrm>
        <a:off x="2219660" y="756262"/>
        <a:ext cx="1163826" cy="581773"/>
      </dsp:txXfrm>
    </dsp:sp>
    <dsp:sp modelId="{7C35CBC7-4ECE-4A04-9A8D-B5EDEFC71CE7}">
      <dsp:nvSpPr>
        <dsp:cNvPr id="0" name=""/>
        <dsp:cNvSpPr/>
      </dsp:nvSpPr>
      <dsp:spPr>
        <a:xfrm>
          <a:off x="1175009" y="1203580"/>
          <a:ext cx="2094415" cy="2094734"/>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72C44A-1C91-48FC-A320-8DFE45DDCF61}">
      <dsp:nvSpPr>
        <dsp:cNvPr id="0" name=""/>
        <dsp:cNvSpPr/>
      </dsp:nvSpPr>
      <dsp:spPr>
        <a:xfrm>
          <a:off x="1640303" y="1966804"/>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Adoption</a:t>
          </a:r>
          <a:endParaRPr lang="en-GB" sz="1700" kern="1200"/>
        </a:p>
      </dsp:txBody>
      <dsp:txXfrm>
        <a:off x="1640303" y="1966804"/>
        <a:ext cx="1163826" cy="581773"/>
      </dsp:txXfrm>
    </dsp:sp>
    <dsp:sp modelId="{D1A54300-8345-4D4B-8CDE-AAD0D7656C3F}">
      <dsp:nvSpPr>
        <dsp:cNvPr id="0" name=""/>
        <dsp:cNvSpPr/>
      </dsp:nvSpPr>
      <dsp:spPr>
        <a:xfrm>
          <a:off x="1905792" y="2551189"/>
          <a:ext cx="1799427" cy="1800148"/>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83F71-CAC8-4E90-93B9-110C886AF9DF}">
      <dsp:nvSpPr>
        <dsp:cNvPr id="0" name=""/>
        <dsp:cNvSpPr/>
      </dsp:nvSpPr>
      <dsp:spPr>
        <a:xfrm>
          <a:off x="2222413" y="3179087"/>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Results</a:t>
          </a:r>
          <a:endParaRPr lang="en-GB" sz="1700" kern="1200"/>
        </a:p>
      </dsp:txBody>
      <dsp:txXfrm>
        <a:off x="2222413" y="3179087"/>
        <a:ext cx="1163826" cy="581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14545-F134-4BC3-B0EA-5B1534D55D74}">
      <dsp:nvSpPr>
        <dsp:cNvPr id="0" name=""/>
        <dsp:cNvSpPr/>
      </dsp:nvSpPr>
      <dsp:spPr>
        <a:xfrm>
          <a:off x="0" y="1305401"/>
          <a:ext cx="10515600"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E2F7BF-A937-4E09-8250-895140DDE769}">
      <dsp:nvSpPr>
        <dsp:cNvPr id="0" name=""/>
        <dsp:cNvSpPr/>
      </dsp:nvSpPr>
      <dsp:spPr>
        <a:xfrm>
          <a:off x="375" y="0"/>
          <a:ext cx="113332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kern="1200"/>
            <a:t>Introduction</a:t>
          </a:r>
          <a:endParaRPr lang="en-GB" sz="1100" kern="1200"/>
        </a:p>
      </dsp:txBody>
      <dsp:txXfrm>
        <a:off x="375" y="0"/>
        <a:ext cx="1133328" cy="1740535"/>
      </dsp:txXfrm>
    </dsp:sp>
    <dsp:sp modelId="{A0A61CF4-F6F5-4D4C-A8B1-6F391D0532F2}">
      <dsp:nvSpPr>
        <dsp:cNvPr id="0" name=""/>
        <dsp:cNvSpPr/>
      </dsp:nvSpPr>
      <dsp:spPr>
        <a:xfrm>
          <a:off x="349472"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94B08C-E1BF-4D4B-BC0F-5C78EE7C15FD}">
      <dsp:nvSpPr>
        <dsp:cNvPr id="0" name=""/>
        <dsp:cNvSpPr/>
      </dsp:nvSpPr>
      <dsp:spPr>
        <a:xfrm>
          <a:off x="1190369" y="2610802"/>
          <a:ext cx="113332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a:t>Capability Development</a:t>
          </a:r>
          <a:endParaRPr lang="en-GB" sz="1100" kern="1200"/>
        </a:p>
      </dsp:txBody>
      <dsp:txXfrm>
        <a:off x="1190369" y="2610802"/>
        <a:ext cx="1133328" cy="1740535"/>
      </dsp:txXfrm>
    </dsp:sp>
    <dsp:sp modelId="{479A42F8-2A93-4954-B9C0-D37162A265A6}">
      <dsp:nvSpPr>
        <dsp:cNvPr id="0" name=""/>
        <dsp:cNvSpPr/>
      </dsp:nvSpPr>
      <dsp:spPr>
        <a:xfrm>
          <a:off x="1539467"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FE64B5-D3CB-42A0-BCEF-17706B24B86B}">
      <dsp:nvSpPr>
        <dsp:cNvPr id="0" name=""/>
        <dsp:cNvSpPr/>
      </dsp:nvSpPr>
      <dsp:spPr>
        <a:xfrm>
          <a:off x="2380364" y="0"/>
          <a:ext cx="113332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a:t>Organizational Change Management</a:t>
          </a:r>
        </a:p>
      </dsp:txBody>
      <dsp:txXfrm>
        <a:off x="2380364" y="0"/>
        <a:ext cx="1133328" cy="1740535"/>
      </dsp:txXfrm>
    </dsp:sp>
    <dsp:sp modelId="{64F7C34A-5305-4EFF-9358-7FD065D58F26}">
      <dsp:nvSpPr>
        <dsp:cNvPr id="0" name=""/>
        <dsp:cNvSpPr/>
      </dsp:nvSpPr>
      <dsp:spPr>
        <a:xfrm>
          <a:off x="2729461"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56A7EC-929D-4D28-B783-C8EA2E9DE2B0}">
      <dsp:nvSpPr>
        <dsp:cNvPr id="0" name=""/>
        <dsp:cNvSpPr/>
      </dsp:nvSpPr>
      <dsp:spPr>
        <a:xfrm>
          <a:off x="3570358" y="2610802"/>
          <a:ext cx="113332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a:t>Adoption</a:t>
          </a:r>
        </a:p>
      </dsp:txBody>
      <dsp:txXfrm>
        <a:off x="3570358" y="2610802"/>
        <a:ext cx="1133328" cy="1740535"/>
      </dsp:txXfrm>
    </dsp:sp>
    <dsp:sp modelId="{EF3E9692-D2E8-4BB2-B959-87B8E1FD5CAC}">
      <dsp:nvSpPr>
        <dsp:cNvPr id="0" name=""/>
        <dsp:cNvSpPr/>
      </dsp:nvSpPr>
      <dsp:spPr>
        <a:xfrm>
          <a:off x="3919455"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2AF57-F9E9-4779-BEC7-6B80B489C540}">
      <dsp:nvSpPr>
        <dsp:cNvPr id="0" name=""/>
        <dsp:cNvSpPr/>
      </dsp:nvSpPr>
      <dsp:spPr>
        <a:xfrm>
          <a:off x="4760353" y="0"/>
          <a:ext cx="113332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a:t>Team Topologies</a:t>
          </a:r>
        </a:p>
      </dsp:txBody>
      <dsp:txXfrm>
        <a:off x="4760353" y="0"/>
        <a:ext cx="1133328" cy="1740535"/>
      </dsp:txXfrm>
    </dsp:sp>
    <dsp:sp modelId="{E234B0EE-0B19-460F-812F-9E1A32B65C2A}">
      <dsp:nvSpPr>
        <dsp:cNvPr id="0" name=""/>
        <dsp:cNvSpPr/>
      </dsp:nvSpPr>
      <dsp:spPr>
        <a:xfrm>
          <a:off x="5109450"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03DB49-92DB-40ED-BF0F-61A2925FA581}">
      <dsp:nvSpPr>
        <dsp:cNvPr id="0" name=""/>
        <dsp:cNvSpPr/>
      </dsp:nvSpPr>
      <dsp:spPr>
        <a:xfrm>
          <a:off x="5950347" y="2610802"/>
          <a:ext cx="113332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a:t>Services</a:t>
          </a:r>
        </a:p>
      </dsp:txBody>
      <dsp:txXfrm>
        <a:off x="5950347" y="2610802"/>
        <a:ext cx="1133328" cy="1740535"/>
      </dsp:txXfrm>
    </dsp:sp>
    <dsp:sp modelId="{1DB3D0F2-1064-4F88-A24B-B1F3F4587350}">
      <dsp:nvSpPr>
        <dsp:cNvPr id="0" name=""/>
        <dsp:cNvSpPr/>
      </dsp:nvSpPr>
      <dsp:spPr>
        <a:xfrm>
          <a:off x="6299444"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CC50B6-A363-40F1-BCD9-47F91AC81F68}">
      <dsp:nvSpPr>
        <dsp:cNvPr id="0" name=""/>
        <dsp:cNvSpPr/>
      </dsp:nvSpPr>
      <dsp:spPr>
        <a:xfrm>
          <a:off x="7140342" y="0"/>
          <a:ext cx="113332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a:t>Self-Guided Services</a:t>
          </a:r>
        </a:p>
      </dsp:txBody>
      <dsp:txXfrm>
        <a:off x="7140342" y="0"/>
        <a:ext cx="1133328" cy="1740535"/>
      </dsp:txXfrm>
    </dsp:sp>
    <dsp:sp modelId="{5DFAE53D-909E-445D-87F3-05858F9AA8D4}">
      <dsp:nvSpPr>
        <dsp:cNvPr id="0" name=""/>
        <dsp:cNvSpPr/>
      </dsp:nvSpPr>
      <dsp:spPr>
        <a:xfrm>
          <a:off x="7489439"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523584-8A8D-4CCC-BADC-212785C97642}">
      <dsp:nvSpPr>
        <dsp:cNvPr id="0" name=""/>
        <dsp:cNvSpPr/>
      </dsp:nvSpPr>
      <dsp:spPr>
        <a:xfrm>
          <a:off x="8330336" y="2610802"/>
          <a:ext cx="113332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a:t>Capability Measurement</a:t>
          </a:r>
        </a:p>
      </dsp:txBody>
      <dsp:txXfrm>
        <a:off x="8330336" y="2610802"/>
        <a:ext cx="1133328" cy="1740535"/>
      </dsp:txXfrm>
    </dsp:sp>
    <dsp:sp modelId="{6628699B-66BA-4EE4-AB6B-E944EABD74DF}">
      <dsp:nvSpPr>
        <dsp:cNvPr id="0" name=""/>
        <dsp:cNvSpPr/>
      </dsp:nvSpPr>
      <dsp:spPr>
        <a:xfrm>
          <a:off x="8679433"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54543-8A06-4CAA-9592-674C69694C9E}">
      <dsp:nvSpPr>
        <dsp:cNvPr id="0" name=""/>
        <dsp:cNvSpPr/>
      </dsp:nvSpPr>
      <dsp:spPr>
        <a:xfrm>
          <a:off x="261719" y="171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Stream-Aligned</a:t>
          </a:r>
          <a:endParaRPr lang="en-GB" sz="3600" kern="1200"/>
        </a:p>
      </dsp:txBody>
      <dsp:txXfrm>
        <a:off x="261719" y="1713"/>
        <a:ext cx="3069843" cy="1841906"/>
      </dsp:txXfrm>
    </dsp:sp>
    <dsp:sp modelId="{10302FDE-273C-4E86-AD2E-B28A59030081}">
      <dsp:nvSpPr>
        <dsp:cNvPr id="0" name=""/>
        <dsp:cNvSpPr/>
      </dsp:nvSpPr>
      <dsp:spPr>
        <a:xfrm>
          <a:off x="3638547" y="171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Enabling</a:t>
          </a:r>
          <a:endParaRPr lang="en-GB" sz="3600" kern="1200"/>
        </a:p>
      </dsp:txBody>
      <dsp:txXfrm>
        <a:off x="3638547" y="1713"/>
        <a:ext cx="3069843" cy="1841906"/>
      </dsp:txXfrm>
    </dsp:sp>
    <dsp:sp modelId="{03B94DEB-A788-46F2-B807-AF1B2855F4C8}">
      <dsp:nvSpPr>
        <dsp:cNvPr id="0" name=""/>
        <dsp:cNvSpPr/>
      </dsp:nvSpPr>
      <dsp:spPr>
        <a:xfrm>
          <a:off x="261719" y="215060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Complicated-Subsystem</a:t>
          </a:r>
          <a:endParaRPr lang="en-GB" sz="3600" kern="1200"/>
        </a:p>
      </dsp:txBody>
      <dsp:txXfrm>
        <a:off x="261719" y="2150603"/>
        <a:ext cx="3069843" cy="1841906"/>
      </dsp:txXfrm>
    </dsp:sp>
    <dsp:sp modelId="{A474321D-31AF-4CDA-8D10-DCAE82A3DC3B}">
      <dsp:nvSpPr>
        <dsp:cNvPr id="0" name=""/>
        <dsp:cNvSpPr/>
      </dsp:nvSpPr>
      <dsp:spPr>
        <a:xfrm>
          <a:off x="3638547" y="215060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Platform</a:t>
          </a:r>
          <a:endParaRPr lang="en-GB" sz="3600" kern="1200"/>
        </a:p>
      </dsp:txBody>
      <dsp:txXfrm>
        <a:off x="3638547" y="2150603"/>
        <a:ext cx="3069843" cy="18419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54543-8A06-4CAA-9592-674C69694C9E}">
      <dsp:nvSpPr>
        <dsp:cNvPr id="0" name=""/>
        <dsp:cNvSpPr/>
      </dsp:nvSpPr>
      <dsp:spPr>
        <a:xfrm>
          <a:off x="261719" y="1713"/>
          <a:ext cx="3069843" cy="184190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Stream-Aligned</a:t>
          </a:r>
          <a:endParaRPr lang="en-GB" sz="3600" kern="1200"/>
        </a:p>
      </dsp:txBody>
      <dsp:txXfrm>
        <a:off x="261719" y="1713"/>
        <a:ext cx="3069843" cy="1841906"/>
      </dsp:txXfrm>
    </dsp:sp>
    <dsp:sp modelId="{10302FDE-273C-4E86-AD2E-B28A59030081}">
      <dsp:nvSpPr>
        <dsp:cNvPr id="0" name=""/>
        <dsp:cNvSpPr/>
      </dsp:nvSpPr>
      <dsp:spPr>
        <a:xfrm>
          <a:off x="3638547" y="171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Enabling</a:t>
          </a:r>
          <a:endParaRPr lang="en-GB" sz="3600" kern="1200"/>
        </a:p>
      </dsp:txBody>
      <dsp:txXfrm>
        <a:off x="3638547" y="1713"/>
        <a:ext cx="3069843" cy="1841906"/>
      </dsp:txXfrm>
    </dsp:sp>
    <dsp:sp modelId="{03B94DEB-A788-46F2-B807-AF1B2855F4C8}">
      <dsp:nvSpPr>
        <dsp:cNvPr id="0" name=""/>
        <dsp:cNvSpPr/>
      </dsp:nvSpPr>
      <dsp:spPr>
        <a:xfrm>
          <a:off x="261719" y="215060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Complicated-Subsystem</a:t>
          </a:r>
          <a:endParaRPr lang="en-GB" sz="3600" kern="1200"/>
        </a:p>
      </dsp:txBody>
      <dsp:txXfrm>
        <a:off x="261719" y="2150603"/>
        <a:ext cx="3069843" cy="1841906"/>
      </dsp:txXfrm>
    </dsp:sp>
    <dsp:sp modelId="{A474321D-31AF-4CDA-8D10-DCAE82A3DC3B}">
      <dsp:nvSpPr>
        <dsp:cNvPr id="0" name=""/>
        <dsp:cNvSpPr/>
      </dsp:nvSpPr>
      <dsp:spPr>
        <a:xfrm>
          <a:off x="3638547" y="215060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Platform</a:t>
          </a:r>
          <a:endParaRPr lang="en-GB" sz="3600" kern="1200"/>
        </a:p>
      </dsp:txBody>
      <dsp:txXfrm>
        <a:off x="3638547" y="2150603"/>
        <a:ext cx="3069843" cy="18419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54543-8A06-4CAA-9592-674C69694C9E}">
      <dsp:nvSpPr>
        <dsp:cNvPr id="0" name=""/>
        <dsp:cNvSpPr/>
      </dsp:nvSpPr>
      <dsp:spPr>
        <a:xfrm>
          <a:off x="261719" y="171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Stream-Aligned</a:t>
          </a:r>
          <a:endParaRPr lang="en-GB" sz="3600" kern="1200"/>
        </a:p>
      </dsp:txBody>
      <dsp:txXfrm>
        <a:off x="261719" y="1713"/>
        <a:ext cx="3069843" cy="1841906"/>
      </dsp:txXfrm>
    </dsp:sp>
    <dsp:sp modelId="{10302FDE-273C-4E86-AD2E-B28A59030081}">
      <dsp:nvSpPr>
        <dsp:cNvPr id="0" name=""/>
        <dsp:cNvSpPr/>
      </dsp:nvSpPr>
      <dsp:spPr>
        <a:xfrm>
          <a:off x="3638547" y="1713"/>
          <a:ext cx="3069843" cy="184190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Enabling</a:t>
          </a:r>
          <a:endParaRPr lang="en-GB" sz="3600" kern="1200"/>
        </a:p>
      </dsp:txBody>
      <dsp:txXfrm>
        <a:off x="3638547" y="1713"/>
        <a:ext cx="3069843" cy="1841906"/>
      </dsp:txXfrm>
    </dsp:sp>
    <dsp:sp modelId="{03B94DEB-A788-46F2-B807-AF1B2855F4C8}">
      <dsp:nvSpPr>
        <dsp:cNvPr id="0" name=""/>
        <dsp:cNvSpPr/>
      </dsp:nvSpPr>
      <dsp:spPr>
        <a:xfrm>
          <a:off x="261719" y="215060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Complicated-Subsystem</a:t>
          </a:r>
          <a:endParaRPr lang="en-GB" sz="3600" kern="1200"/>
        </a:p>
      </dsp:txBody>
      <dsp:txXfrm>
        <a:off x="261719" y="2150603"/>
        <a:ext cx="3069843" cy="1841906"/>
      </dsp:txXfrm>
    </dsp:sp>
    <dsp:sp modelId="{A474321D-31AF-4CDA-8D10-DCAE82A3DC3B}">
      <dsp:nvSpPr>
        <dsp:cNvPr id="0" name=""/>
        <dsp:cNvSpPr/>
      </dsp:nvSpPr>
      <dsp:spPr>
        <a:xfrm>
          <a:off x="3638547" y="215060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Platform</a:t>
          </a:r>
          <a:endParaRPr lang="en-GB" sz="3600" kern="1200"/>
        </a:p>
      </dsp:txBody>
      <dsp:txXfrm>
        <a:off x="3638547" y="2150603"/>
        <a:ext cx="3069843" cy="18419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54543-8A06-4CAA-9592-674C69694C9E}">
      <dsp:nvSpPr>
        <dsp:cNvPr id="0" name=""/>
        <dsp:cNvSpPr/>
      </dsp:nvSpPr>
      <dsp:spPr>
        <a:xfrm>
          <a:off x="261719" y="171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Stream-Aligned</a:t>
          </a:r>
          <a:endParaRPr lang="en-GB" sz="3600" kern="1200"/>
        </a:p>
      </dsp:txBody>
      <dsp:txXfrm>
        <a:off x="261719" y="1713"/>
        <a:ext cx="3069843" cy="1841906"/>
      </dsp:txXfrm>
    </dsp:sp>
    <dsp:sp modelId="{10302FDE-273C-4E86-AD2E-B28A59030081}">
      <dsp:nvSpPr>
        <dsp:cNvPr id="0" name=""/>
        <dsp:cNvSpPr/>
      </dsp:nvSpPr>
      <dsp:spPr>
        <a:xfrm>
          <a:off x="3638547" y="171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Enabling</a:t>
          </a:r>
          <a:endParaRPr lang="en-GB" sz="3600" kern="1200"/>
        </a:p>
      </dsp:txBody>
      <dsp:txXfrm>
        <a:off x="3638547" y="1713"/>
        <a:ext cx="3069843" cy="1841906"/>
      </dsp:txXfrm>
    </dsp:sp>
    <dsp:sp modelId="{03B94DEB-A788-46F2-B807-AF1B2855F4C8}">
      <dsp:nvSpPr>
        <dsp:cNvPr id="0" name=""/>
        <dsp:cNvSpPr/>
      </dsp:nvSpPr>
      <dsp:spPr>
        <a:xfrm>
          <a:off x="261719" y="2150603"/>
          <a:ext cx="3069843" cy="184190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Complicated-Subsystem</a:t>
          </a:r>
          <a:endParaRPr lang="en-GB" sz="3600" kern="1200" dirty="0"/>
        </a:p>
      </dsp:txBody>
      <dsp:txXfrm>
        <a:off x="261719" y="2150603"/>
        <a:ext cx="3069843" cy="1841906"/>
      </dsp:txXfrm>
    </dsp:sp>
    <dsp:sp modelId="{A474321D-31AF-4CDA-8D10-DCAE82A3DC3B}">
      <dsp:nvSpPr>
        <dsp:cNvPr id="0" name=""/>
        <dsp:cNvSpPr/>
      </dsp:nvSpPr>
      <dsp:spPr>
        <a:xfrm>
          <a:off x="3638547" y="215060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Platform</a:t>
          </a:r>
          <a:endParaRPr lang="en-GB" sz="3600" kern="1200"/>
        </a:p>
      </dsp:txBody>
      <dsp:txXfrm>
        <a:off x="3638547" y="2150603"/>
        <a:ext cx="3069843" cy="18419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54543-8A06-4CAA-9592-674C69694C9E}">
      <dsp:nvSpPr>
        <dsp:cNvPr id="0" name=""/>
        <dsp:cNvSpPr/>
      </dsp:nvSpPr>
      <dsp:spPr>
        <a:xfrm>
          <a:off x="261719" y="171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Stream-Aligned</a:t>
          </a:r>
          <a:endParaRPr lang="en-GB" sz="3600" kern="1200"/>
        </a:p>
      </dsp:txBody>
      <dsp:txXfrm>
        <a:off x="261719" y="1713"/>
        <a:ext cx="3069843" cy="1841906"/>
      </dsp:txXfrm>
    </dsp:sp>
    <dsp:sp modelId="{10302FDE-273C-4E86-AD2E-B28A59030081}">
      <dsp:nvSpPr>
        <dsp:cNvPr id="0" name=""/>
        <dsp:cNvSpPr/>
      </dsp:nvSpPr>
      <dsp:spPr>
        <a:xfrm>
          <a:off x="3638547" y="171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Enabling</a:t>
          </a:r>
          <a:endParaRPr lang="en-GB" sz="3600" kern="1200"/>
        </a:p>
      </dsp:txBody>
      <dsp:txXfrm>
        <a:off x="3638547" y="1713"/>
        <a:ext cx="3069843" cy="1841906"/>
      </dsp:txXfrm>
    </dsp:sp>
    <dsp:sp modelId="{03B94DEB-A788-46F2-B807-AF1B2855F4C8}">
      <dsp:nvSpPr>
        <dsp:cNvPr id="0" name=""/>
        <dsp:cNvSpPr/>
      </dsp:nvSpPr>
      <dsp:spPr>
        <a:xfrm>
          <a:off x="261719" y="2150603"/>
          <a:ext cx="3069843" cy="18419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Complicated-Subsystem</a:t>
          </a:r>
          <a:endParaRPr lang="en-GB" sz="3600" kern="1200"/>
        </a:p>
      </dsp:txBody>
      <dsp:txXfrm>
        <a:off x="261719" y="2150603"/>
        <a:ext cx="3069843" cy="1841906"/>
      </dsp:txXfrm>
    </dsp:sp>
    <dsp:sp modelId="{A474321D-31AF-4CDA-8D10-DCAE82A3DC3B}">
      <dsp:nvSpPr>
        <dsp:cNvPr id="0" name=""/>
        <dsp:cNvSpPr/>
      </dsp:nvSpPr>
      <dsp:spPr>
        <a:xfrm>
          <a:off x="3638547" y="2150603"/>
          <a:ext cx="3069843" cy="184190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Platform</a:t>
          </a:r>
          <a:endParaRPr lang="en-GB" sz="3600" kern="1200" dirty="0"/>
        </a:p>
      </dsp:txBody>
      <dsp:txXfrm>
        <a:off x="3638547" y="2150603"/>
        <a:ext cx="3069843" cy="18419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D085C-0452-488F-8CB9-14B396F9FBE0}">
      <dsp:nvSpPr>
        <dsp:cNvPr id="0" name=""/>
        <dsp:cNvSpPr/>
      </dsp:nvSpPr>
      <dsp:spPr>
        <a:xfrm>
          <a:off x="6016" y="0"/>
          <a:ext cx="2432843" cy="3663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Collaboration</a:t>
          </a:r>
          <a:endParaRPr lang="en-GB" sz="2600" kern="1200"/>
        </a:p>
      </dsp:txBody>
      <dsp:txXfrm>
        <a:off x="77272" y="71256"/>
        <a:ext cx="2290331" cy="3520636"/>
      </dsp:txXfrm>
    </dsp:sp>
    <dsp:sp modelId="{39C62E6A-A8CF-4796-9866-172D03C68768}">
      <dsp:nvSpPr>
        <dsp:cNvPr id="0" name=""/>
        <dsp:cNvSpPr/>
      </dsp:nvSpPr>
      <dsp:spPr>
        <a:xfrm>
          <a:off x="2847578" y="0"/>
          <a:ext cx="2432843" cy="3663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X-as-a-Service</a:t>
          </a:r>
          <a:endParaRPr lang="en-GB" sz="2600" kern="1200"/>
        </a:p>
      </dsp:txBody>
      <dsp:txXfrm>
        <a:off x="2918834" y="71256"/>
        <a:ext cx="2290331" cy="3520636"/>
      </dsp:txXfrm>
    </dsp:sp>
    <dsp:sp modelId="{88E1CA97-8ADC-4A71-A5E2-2E3D11E1620C}">
      <dsp:nvSpPr>
        <dsp:cNvPr id="0" name=""/>
        <dsp:cNvSpPr/>
      </dsp:nvSpPr>
      <dsp:spPr>
        <a:xfrm>
          <a:off x="5689139" y="0"/>
          <a:ext cx="2432843" cy="3663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Facilitating</a:t>
          </a:r>
          <a:endParaRPr lang="en-GB" sz="2600" kern="1200"/>
        </a:p>
      </dsp:txBody>
      <dsp:txXfrm>
        <a:off x="5760395" y="71256"/>
        <a:ext cx="2290331" cy="35206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CDB6-2A8D-4AF6-AFE3-E9FAAB16E7D7}">
      <dsp:nvSpPr>
        <dsp:cNvPr id="0" name=""/>
        <dsp:cNvSpPr/>
      </dsp:nvSpPr>
      <dsp:spPr>
        <a:xfrm>
          <a:off x="1756725" y="0"/>
          <a:ext cx="2094415" cy="2094734"/>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CE8F7-00B8-47CB-A228-8425D9851EB1}">
      <dsp:nvSpPr>
        <dsp:cNvPr id="0" name=""/>
        <dsp:cNvSpPr/>
      </dsp:nvSpPr>
      <dsp:spPr>
        <a:xfrm>
          <a:off x="2219660" y="756262"/>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Change Effort</a:t>
          </a:r>
          <a:endParaRPr lang="en-GB" sz="1700" kern="1200"/>
        </a:p>
      </dsp:txBody>
      <dsp:txXfrm>
        <a:off x="2219660" y="756262"/>
        <a:ext cx="1163826" cy="581773"/>
      </dsp:txXfrm>
    </dsp:sp>
    <dsp:sp modelId="{7C35CBC7-4ECE-4A04-9A8D-B5EDEFC71CE7}">
      <dsp:nvSpPr>
        <dsp:cNvPr id="0" name=""/>
        <dsp:cNvSpPr/>
      </dsp:nvSpPr>
      <dsp:spPr>
        <a:xfrm>
          <a:off x="1175009" y="1203580"/>
          <a:ext cx="2094415" cy="2094734"/>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72C44A-1C91-48FC-A320-8DFE45DDCF61}">
      <dsp:nvSpPr>
        <dsp:cNvPr id="0" name=""/>
        <dsp:cNvSpPr/>
      </dsp:nvSpPr>
      <dsp:spPr>
        <a:xfrm>
          <a:off x="1640303" y="1966804"/>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Adoption</a:t>
          </a:r>
          <a:endParaRPr lang="en-GB" sz="1700" kern="1200"/>
        </a:p>
      </dsp:txBody>
      <dsp:txXfrm>
        <a:off x="1640303" y="1966804"/>
        <a:ext cx="1163826" cy="581773"/>
      </dsp:txXfrm>
    </dsp:sp>
    <dsp:sp modelId="{D1A54300-8345-4D4B-8CDE-AAD0D7656C3F}">
      <dsp:nvSpPr>
        <dsp:cNvPr id="0" name=""/>
        <dsp:cNvSpPr/>
      </dsp:nvSpPr>
      <dsp:spPr>
        <a:xfrm>
          <a:off x="1905792" y="2551189"/>
          <a:ext cx="1799427" cy="1800148"/>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83F71-CAC8-4E90-93B9-110C886AF9DF}">
      <dsp:nvSpPr>
        <dsp:cNvPr id="0" name=""/>
        <dsp:cNvSpPr/>
      </dsp:nvSpPr>
      <dsp:spPr>
        <a:xfrm>
          <a:off x="2222413" y="3179087"/>
          <a:ext cx="1163826" cy="58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Results</a:t>
          </a:r>
          <a:endParaRPr lang="en-GB" sz="1700" kern="1200"/>
        </a:p>
      </dsp:txBody>
      <dsp:txXfrm>
        <a:off x="2222413" y="3179087"/>
        <a:ext cx="1163826" cy="58177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64D78D-1784-4F4D-8910-F7584E11C8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2C14896-B8A4-420E-95DB-7EADAB33F4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920C9D-0D12-4BAA-841E-EA64F23EF52C}" type="datetimeFigureOut">
              <a:rPr lang="en-GB" smtClean="0"/>
              <a:t>26/01/2023</a:t>
            </a:fld>
            <a:endParaRPr lang="en-GB"/>
          </a:p>
        </p:txBody>
      </p:sp>
      <p:sp>
        <p:nvSpPr>
          <p:cNvPr id="4" name="Footer Placeholder 3">
            <a:extLst>
              <a:ext uri="{FF2B5EF4-FFF2-40B4-BE49-F238E27FC236}">
                <a16:creationId xmlns:a16="http://schemas.microsoft.com/office/drawing/2014/main" id="{1984BAA5-8933-48F3-A2D2-C3AAE39C28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9C5E841-F4EF-4307-A150-F9A1B58C1F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4EA52B-ABB7-48FC-8E66-C55CA48186FE}" type="slidenum">
              <a:rPr lang="en-GB" smtClean="0"/>
              <a:t>‹#›</a:t>
            </a:fld>
            <a:endParaRPr lang="en-GB"/>
          </a:p>
        </p:txBody>
      </p:sp>
    </p:spTree>
    <p:extLst>
      <p:ext uri="{BB962C8B-B14F-4D97-AF65-F5344CB8AC3E}">
        <p14:creationId xmlns:p14="http://schemas.microsoft.com/office/powerpoint/2010/main" val="2707275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761D7-EDC3-46EF-96E9-9AE1F5405B18}" type="datetimeFigureOut">
              <a:rPr lang="en-GB" smtClean="0"/>
              <a:t>26/01/2023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1FD2FD-2496-4F73-8575-6AF68B0C314C}" type="slidenum">
              <a:rPr lang="en-GB" smtClean="0"/>
              <a:t>‹#›</a:t>
            </a:fld>
            <a:endParaRPr lang="en-GB"/>
          </a:p>
        </p:txBody>
      </p:sp>
    </p:spTree>
    <p:extLst>
      <p:ext uri="{BB962C8B-B14F-4D97-AF65-F5344CB8AC3E}">
        <p14:creationId xmlns:p14="http://schemas.microsoft.com/office/powerpoint/2010/main" val="412656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1</a:t>
            </a:fld>
            <a:endParaRPr lang="en-GB"/>
          </a:p>
        </p:txBody>
      </p:sp>
    </p:spTree>
    <p:extLst>
      <p:ext uri="{BB962C8B-B14F-4D97-AF65-F5344CB8AC3E}">
        <p14:creationId xmlns:p14="http://schemas.microsoft.com/office/powerpoint/2010/main" val="4249833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Capability Development!</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10</a:t>
            </a:fld>
            <a:endParaRPr lang="en-GB"/>
          </a:p>
        </p:txBody>
      </p:sp>
    </p:spTree>
    <p:extLst>
      <p:ext uri="{BB962C8B-B14F-4D97-AF65-F5344CB8AC3E}">
        <p14:creationId xmlns:p14="http://schemas.microsoft.com/office/powerpoint/2010/main" val="3285066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[Read #1]</a:t>
            </a:r>
          </a:p>
          <a:p>
            <a:pPr marL="171450" indent="-171450">
              <a:buFont typeface="Arial" panose="020B0604020202020204" pitchFamily="34" charset="0"/>
              <a:buChar char="•"/>
            </a:pPr>
            <a:r>
              <a:rPr lang="en-US"/>
              <a:t>For us, what does this mean?</a:t>
            </a:r>
          </a:p>
          <a:p>
            <a:pPr marL="171450" indent="-171450">
              <a:buFont typeface="Arial" panose="020B0604020202020204" pitchFamily="34" charset="0"/>
              <a:buChar char="•"/>
            </a:pPr>
            <a:r>
              <a:rPr lang="en-US"/>
              <a:t>[Read #2 and sub-points]</a:t>
            </a:r>
          </a:p>
          <a:p>
            <a:pPr marL="171450" indent="-171450">
              <a:buFont typeface="Arial" panose="020B0604020202020204" pitchFamily="34" charset="0"/>
              <a:buChar char="•"/>
            </a:pPr>
            <a:r>
              <a:rPr lang="en-US"/>
              <a:t>Looking more closely at our domain;</a:t>
            </a:r>
          </a:p>
          <a:p>
            <a:pPr marL="171450" indent="-171450">
              <a:buFont typeface="Arial" panose="020B0604020202020204" pitchFamily="34" charset="0"/>
              <a:buChar char="•"/>
            </a:pPr>
            <a:r>
              <a:rPr lang="en-US"/>
              <a:t>[Read #3]</a:t>
            </a:r>
          </a:p>
          <a:p>
            <a:pPr marL="171450" indent="-171450">
              <a:buFont typeface="Arial" panose="020B0604020202020204" pitchFamily="34" charset="0"/>
              <a:buChar char="•"/>
            </a:pPr>
            <a:r>
              <a:rPr lang="en-US"/>
              <a:t>Most importantly though;</a:t>
            </a:r>
          </a:p>
          <a:p>
            <a:pPr marL="171450" indent="-171450">
              <a:buFont typeface="Arial" panose="020B0604020202020204" pitchFamily="34" charset="0"/>
              <a:buChar char="•"/>
            </a:pPr>
            <a:r>
              <a:rPr lang="en-US"/>
              <a:t>A tool is not in itself a capability;</a:t>
            </a:r>
          </a:p>
          <a:p>
            <a:pPr marL="171450" indent="-171450">
              <a:buFont typeface="Arial" panose="020B0604020202020204" pitchFamily="34" charset="0"/>
              <a:buChar char="•"/>
            </a:pPr>
            <a:r>
              <a:rPr lang="en-US"/>
              <a:t>Tools only support capabilities.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EE1FD2FD-2496-4F73-8575-6AF68B0C314C}" type="slidenum">
              <a:rPr lang="en-GB" smtClean="0"/>
              <a:t>11</a:t>
            </a:fld>
            <a:endParaRPr lang="en-GB"/>
          </a:p>
        </p:txBody>
      </p:sp>
    </p:spTree>
    <p:extLst>
      <p:ext uri="{BB962C8B-B14F-4D97-AF65-F5344CB8AC3E}">
        <p14:creationId xmlns:p14="http://schemas.microsoft.com/office/powerpoint/2010/main" val="2433882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Some examples of AppSec capabilities.</a:t>
            </a:r>
          </a:p>
          <a:p>
            <a:pPr marL="171450" indent="-171450">
              <a:buFont typeface="Arial" panose="020B0604020202020204" pitchFamily="34" charset="0"/>
              <a:buChar char="•"/>
            </a:pPr>
            <a:r>
              <a:rPr lang="en-US"/>
              <a:t>Capabilities may be larger programs;</a:t>
            </a:r>
          </a:p>
          <a:p>
            <a:pPr marL="171450" indent="-171450">
              <a:buFont typeface="Arial" panose="020B0604020202020204" pitchFamily="34" charset="0"/>
              <a:buChar char="•"/>
            </a:pPr>
            <a:r>
              <a:rPr lang="en-US"/>
              <a:t>Example: Your VM program as a whole is a capability</a:t>
            </a:r>
            <a:r>
              <a:rPr lang="en-GB"/>
              <a:t>;</a:t>
            </a:r>
          </a:p>
          <a:p>
            <a:pPr marL="171450" indent="-171450">
              <a:buFont typeface="Arial" panose="020B0604020202020204" pitchFamily="34" charset="0"/>
              <a:buChar char="•"/>
            </a:pPr>
            <a:r>
              <a:rPr lang="en-US"/>
              <a:t>Or they may be smaller activities (processes)</a:t>
            </a:r>
          </a:p>
          <a:p>
            <a:pPr marL="171450" indent="-171450">
              <a:buFont typeface="Arial" panose="020B0604020202020204" pitchFamily="34" charset="0"/>
              <a:buChar char="•"/>
            </a:pPr>
            <a:r>
              <a:rPr lang="en-US"/>
              <a:t>Example: Static Application Security Testing</a:t>
            </a:r>
          </a:p>
        </p:txBody>
      </p:sp>
      <p:sp>
        <p:nvSpPr>
          <p:cNvPr id="4" name="Slide Number Placeholder 3"/>
          <p:cNvSpPr>
            <a:spLocks noGrp="1"/>
          </p:cNvSpPr>
          <p:nvPr>
            <p:ph type="sldNum" sz="quarter" idx="5"/>
          </p:nvPr>
        </p:nvSpPr>
        <p:spPr/>
        <p:txBody>
          <a:bodyPr/>
          <a:lstStyle/>
          <a:p>
            <a:fld id="{EE1FD2FD-2496-4F73-8575-6AF68B0C314C}" type="slidenum">
              <a:rPr lang="en-GB" smtClean="0"/>
              <a:t>12</a:t>
            </a:fld>
            <a:endParaRPr lang="en-GB"/>
          </a:p>
        </p:txBody>
      </p:sp>
    </p:spTree>
    <p:extLst>
      <p:ext uri="{BB962C8B-B14F-4D97-AF65-F5344CB8AC3E}">
        <p14:creationId xmlns:p14="http://schemas.microsoft.com/office/powerpoint/2010/main" val="38030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Every capability will include some or all components that are depicted in this diagram;</a:t>
            </a:r>
          </a:p>
          <a:p>
            <a:pPr marL="285750" indent="-285750">
              <a:buFont typeface="Arial" panose="020B0604020202020204" pitchFamily="34" charset="0"/>
              <a:buChar char="•"/>
            </a:pPr>
            <a:r>
              <a:rPr lang="en-GB" sz="1800">
                <a:effectLst/>
                <a:latin typeface="Calibri" panose="020F0502020204030204" pitchFamily="34" charset="0"/>
                <a:ea typeface="Calibri" panose="020F0502020204030204" pitchFamily="34" charset="0"/>
              </a:rPr>
              <a:t>When developing a capability you may not need everything;</a:t>
            </a:r>
          </a:p>
          <a:p>
            <a:pPr marL="285750" indent="-285750">
              <a:buFont typeface="Arial" panose="020B0604020202020204" pitchFamily="34" charset="0"/>
              <a:buChar char="•"/>
            </a:pPr>
            <a:r>
              <a:rPr lang="en-GB" sz="1800">
                <a:effectLst/>
                <a:latin typeface="Calibri" panose="020F0502020204030204" pitchFamily="34" charset="0"/>
                <a:ea typeface="Calibri" panose="020F0502020204030204" pitchFamily="34" charset="0"/>
              </a:rPr>
              <a:t>but at a minimum, you should ask yourself "do we need it?“</a:t>
            </a:r>
            <a:endParaRPr lang="en-GB" sz="1800">
              <a:solidFill>
                <a:schemeClr val="tx1"/>
              </a:solidFill>
              <a:effectLst/>
              <a:latin typeface="Calibri" panose="020F0502020204030204" pitchFamily="34" charset="0"/>
              <a:ea typeface="Calibri" panose="020F0502020204030204" pitchFamily="34" charset="0"/>
              <a:cs typeface="+mn-cs"/>
            </a:endParaRPr>
          </a:p>
          <a:p>
            <a:pPr marL="285750" indent="-285750">
              <a:buFont typeface="Arial" panose="020B0604020202020204" pitchFamily="34" charset="0"/>
              <a:buChar char="•"/>
            </a:pPr>
            <a:r>
              <a:rPr lang="en-GB" sz="1800">
                <a:solidFill>
                  <a:schemeClr val="tx1"/>
                </a:solidFill>
                <a:effectLst/>
                <a:latin typeface="Calibri" panose="020F0502020204030204" pitchFamily="34" charset="0"/>
                <a:ea typeface="MS Mincho" panose="02020609040205080304" pitchFamily="49" charset="-128"/>
                <a:cs typeface="+mn-cs"/>
              </a:rPr>
              <a:t>The </a:t>
            </a: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need for each component will depend on your strategy and desired outcomes for the capability.</a:t>
            </a:r>
          </a:p>
          <a:p>
            <a:pPr marL="285750" indent="-285750">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Example: Capability that will be provided as a service and performed by a team of specialists may require only the right people and a policy;</a:t>
            </a:r>
          </a:p>
          <a:p>
            <a:pPr marL="285750" indent="-285750">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However, a capability that is intended to be self-guided or self-service will likely require some aspects of all components to achieve the desired state. </a:t>
            </a:r>
            <a:endParaRPr lang="en-GB" sz="18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13</a:t>
            </a:fld>
            <a:endParaRPr lang="en-GB"/>
          </a:p>
        </p:txBody>
      </p:sp>
    </p:spTree>
    <p:extLst>
      <p:ext uri="{BB962C8B-B14F-4D97-AF65-F5344CB8AC3E}">
        <p14:creationId xmlns:p14="http://schemas.microsoft.com/office/powerpoint/2010/main" val="2771064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 capability may be performed ad hoc;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or may be well-defined, managed, and optimized.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Although the level of maturity will vary from capability to capability and from organization to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What’s important is to know that the level of maturity will directly affect your organization’s ability to perform the capability consistently.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So, generally, a good target state for any capability is “defined” and perhaps even “managed”.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That is, components of the capability’s framework are documented, socialized, shared, accessible, and updated as-needed to ensure that the capability continues to meet its objectives.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When developing a capability we should have to have good foundations to support the capability;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[Read #2 sub-points]</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14</a:t>
            </a:fld>
            <a:endParaRPr lang="en-GB"/>
          </a:p>
        </p:txBody>
      </p:sp>
    </p:spTree>
    <p:extLst>
      <p:ext uri="{BB962C8B-B14F-4D97-AF65-F5344CB8AC3E}">
        <p14:creationId xmlns:p14="http://schemas.microsoft.com/office/powerpoint/2010/main" val="965214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So, you’ve identified the need for a new capability;</a:t>
            </a:r>
          </a:p>
          <a:p>
            <a:pPr marL="171450" indent="-171450">
              <a:buFont typeface="Arial" panose="020B0604020202020204" pitchFamily="34" charset="0"/>
              <a:buChar char="•"/>
            </a:pPr>
            <a:r>
              <a:rPr lang="en-US"/>
              <a:t>The need to improve (or fix) an existing capability;</a:t>
            </a:r>
          </a:p>
          <a:p>
            <a:pPr marL="171450" indent="-171450">
              <a:buFont typeface="Arial" panose="020B0604020202020204" pitchFamily="34" charset="0"/>
              <a:buChar char="•"/>
            </a:pPr>
            <a:r>
              <a:rPr lang="en-US"/>
              <a:t>What’s next?</a:t>
            </a:r>
          </a:p>
          <a:p>
            <a:pPr marL="171450" indent="-171450">
              <a:buFont typeface="Arial" panose="020B0604020202020204" pitchFamily="34" charset="0"/>
              <a:buChar char="•"/>
            </a:pPr>
            <a:r>
              <a:rPr lang="en-US"/>
              <a:t>Where should you start?</a:t>
            </a:r>
          </a:p>
          <a:p>
            <a:pPr marL="171450" indent="-171450">
              <a:buFont typeface="Arial" panose="020B0604020202020204" pitchFamily="34" charset="0"/>
              <a:buChar char="•"/>
            </a:pPr>
            <a:r>
              <a:rPr lang="en-US"/>
              <a:t>What should the process look like?</a:t>
            </a:r>
          </a:p>
          <a:p>
            <a:pPr marL="171450" indent="-171450">
              <a:buFont typeface="Arial" panose="020B0604020202020204" pitchFamily="34" charset="0"/>
              <a:buChar char="•"/>
            </a:pPr>
            <a:r>
              <a:rPr lang="en-US"/>
              <a:t>Here is the approach I like to use for capability development.</a:t>
            </a:r>
          </a:p>
          <a:p>
            <a:pPr marL="171450" indent="-171450">
              <a:buFont typeface="Arial" panose="020B0604020202020204" pitchFamily="34" charset="0"/>
              <a:buChar char="•"/>
            </a:pPr>
            <a:r>
              <a:rPr lang="en-US"/>
              <a:t>I like to break it does into 6 phases that lead us up to a point of beginning to institutionalize and operationalize the capability.</a:t>
            </a:r>
          </a:p>
          <a:p>
            <a:pPr marL="171450" indent="-171450">
              <a:buFont typeface="Arial" panose="020B0604020202020204" pitchFamily="34" charset="0"/>
              <a:buChar char="•"/>
            </a:pPr>
            <a:r>
              <a:rPr lang="en-US"/>
              <a:t>That mean, this approach is leaving out the operational state activities such as “maintain”.</a:t>
            </a:r>
          </a:p>
        </p:txBody>
      </p:sp>
      <p:sp>
        <p:nvSpPr>
          <p:cNvPr id="4" name="Slide Number Placeholder 3"/>
          <p:cNvSpPr>
            <a:spLocks noGrp="1"/>
          </p:cNvSpPr>
          <p:nvPr>
            <p:ph type="sldNum" sz="quarter" idx="5"/>
          </p:nvPr>
        </p:nvSpPr>
        <p:spPr/>
        <p:txBody>
          <a:bodyPr/>
          <a:lstStyle/>
          <a:p>
            <a:fld id="{EE1FD2FD-2496-4F73-8575-6AF68B0C314C}" type="slidenum">
              <a:rPr lang="en-GB" smtClean="0"/>
              <a:t>15</a:t>
            </a:fld>
            <a:endParaRPr lang="en-GB"/>
          </a:p>
        </p:txBody>
      </p:sp>
    </p:spTree>
    <p:extLst>
      <p:ext uri="{BB962C8B-B14F-4D97-AF65-F5344CB8AC3E}">
        <p14:creationId xmlns:p14="http://schemas.microsoft.com/office/powerpoint/2010/main" val="4153750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nSpc>
                <a:spcPct val="115000"/>
              </a:lnSpc>
              <a:spcBef>
                <a:spcPts val="0"/>
              </a:spcBef>
              <a:spcAft>
                <a:spcPts val="1000"/>
              </a:spcAft>
              <a:buFont typeface="Arial" panose="020B0604020202020204" pitchFamily="34" charset="0"/>
              <a:buChar char="•"/>
            </a:pPr>
            <a:r>
              <a:rPr lang="en-CA" sz="1200" b="0" u="none"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In the discover phase we want to;</a:t>
            </a:r>
          </a:p>
          <a:p>
            <a:pPr marL="171450" marR="0" indent="-171450">
              <a:lnSpc>
                <a:spcPct val="115000"/>
              </a:lnSpc>
              <a:spcBef>
                <a:spcPts val="0"/>
              </a:spcBef>
              <a:spcAft>
                <a:spcPts val="1000"/>
              </a:spcAft>
              <a:buFont typeface="Arial" panose="020B0604020202020204" pitchFamily="34" charset="0"/>
              <a:buChar char="•"/>
            </a:pPr>
            <a:r>
              <a:rPr lang="en-US" sz="1200" dirty="0"/>
              <a:t>Fully understand the current state, desired future state (vision), drivers, requirements, etc. </a:t>
            </a:r>
            <a:endParaRPr lang="en-CA" sz="1200" b="1" u="sng"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b="0" u="none"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Some of the activities would </a:t>
            </a: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include:</a:t>
            </a:r>
          </a:p>
          <a:p>
            <a:pPr marL="171450" marR="0" lvl="0" indent="-171450">
              <a:lnSpc>
                <a:spcPct val="115000"/>
              </a:lnSpc>
              <a:spcBef>
                <a:spcPts val="0"/>
              </a:spcBef>
              <a:spcAft>
                <a:spcPts val="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Conducting stakeholder interviews to understand the current state and desired future state;</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Conducting user-experience interviews to identify and understand current issues, challenges, or pain points;</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Reviewing current tool sets and associated documentation;</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Reviewing current tool processes and procedures, configurations, usage, etc.;</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Identifying the technology and development environment;</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Gathering and defining business and technical requirements;</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Understanding business drivers, goals, and objectives; and</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Identifying dependencies and gaps</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16</a:t>
            </a:fld>
            <a:endParaRPr lang="en-GB"/>
          </a:p>
        </p:txBody>
      </p:sp>
    </p:spTree>
    <p:extLst>
      <p:ext uri="{BB962C8B-B14F-4D97-AF65-F5344CB8AC3E}">
        <p14:creationId xmlns:p14="http://schemas.microsoft.com/office/powerpoint/2010/main" val="2310258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nSpc>
                <a:spcPct val="115000"/>
              </a:lnSpc>
              <a:spcBef>
                <a:spcPts val="0"/>
              </a:spcBef>
              <a:spcAft>
                <a:spcPts val="1000"/>
              </a:spcAft>
              <a:buFont typeface="Arial" panose="020B0604020202020204" pitchFamily="34" charset="0"/>
              <a:buChar char="•"/>
            </a:pPr>
            <a:r>
              <a:rPr lang="en-CA" sz="1200" b="0" u="none">
                <a:solidFill>
                  <a:srgbClr val="000000"/>
                </a:solidFill>
                <a:effectLst/>
                <a:latin typeface="Calibri" panose="020F0502020204030204" pitchFamily="34" charset="0"/>
                <a:ea typeface="MS Mincho" panose="02020609040205080304" pitchFamily="49" charset="-128"/>
                <a:cs typeface="Arial" panose="020B0604020202020204" pitchFamily="34" charset="0"/>
              </a:rPr>
              <a:t>In the plan phase we want to:</a:t>
            </a:r>
          </a:p>
          <a:p>
            <a:pPr marL="171450" marR="0" indent="-171450">
              <a:lnSpc>
                <a:spcPct val="115000"/>
              </a:lnSpc>
              <a:spcBef>
                <a:spcPts val="0"/>
              </a:spcBef>
              <a:spcAft>
                <a:spcPts val="1000"/>
              </a:spcAft>
              <a:buFont typeface="Arial" panose="020B0604020202020204" pitchFamily="34" charset="0"/>
              <a:buChar char="•"/>
            </a:pPr>
            <a:r>
              <a:rPr lang="en-US" sz="1200"/>
              <a:t>Define the strategies and architecture for the capability.</a:t>
            </a:r>
            <a:endParaRPr lang="en-GB" sz="1200">
              <a:solidFill>
                <a:schemeClr val="tx1"/>
              </a:solidFill>
              <a:effectLst/>
              <a:latin typeface="+mn-lt"/>
              <a:ea typeface="+mn-ea"/>
              <a:cs typeface="+mn-cs"/>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This involves identifying and defining:</a:t>
            </a:r>
          </a:p>
          <a:p>
            <a:pPr marL="171450" marR="0" lvl="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definition and purpose of the capability;</a:t>
            </a: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scope and applicability;</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a:t>
            </a: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he goals, objectives, and supporting metrics;</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a:t>
            </a: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he desired future state;</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Capability enablers (the framework from a few slides back);</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architecture (i.e., the processes, procedures, integrations, and how everything will work together);</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C</a:t>
            </a:r>
            <a:r>
              <a:rPr lang="en-CA" sz="120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hange</a:t>
            </a: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-management plan(s); and</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implementation roadmap</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17</a:t>
            </a:fld>
            <a:endParaRPr lang="en-GB"/>
          </a:p>
        </p:txBody>
      </p:sp>
    </p:spTree>
    <p:extLst>
      <p:ext uri="{BB962C8B-B14F-4D97-AF65-F5344CB8AC3E}">
        <p14:creationId xmlns:p14="http://schemas.microsoft.com/office/powerpoint/2010/main" val="3885553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nSpc>
                <a:spcPct val="115000"/>
              </a:lnSpc>
              <a:spcBef>
                <a:spcPts val="0"/>
              </a:spcBef>
              <a:spcAft>
                <a:spcPts val="1000"/>
              </a:spcAft>
              <a:buFont typeface="Arial" panose="020B0604020202020204" pitchFamily="34" charset="0"/>
              <a:buChar char="•"/>
            </a:pPr>
            <a:r>
              <a:rPr lang="en-CA" sz="1200" b="0" u="none"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In the build phase we want to:</a:t>
            </a:r>
            <a:endParaRPr lang="en-CA" sz="1200" b="1" u="sng"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dirty="0"/>
              <a:t>Implement and execute the strategies defined in the planning phase.</a:t>
            </a:r>
            <a:endParaRPr lang="en-GB" sz="1200" dirty="0">
              <a:solidFill>
                <a:schemeClr val="tx1"/>
              </a:solidFill>
              <a:effectLst/>
              <a:latin typeface="+mn-lt"/>
              <a:ea typeface="+mn-ea"/>
              <a:cs typeface="+mn-cs"/>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This process includes:</a:t>
            </a: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Designing and developing the capability framework and documentation (e.g., policies, processes, procedures, and templates);</a:t>
            </a:r>
            <a:endParaRPr lang="en-GB"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Designing and developing supporting resources (e.g., training, knowledge-base content, and guides);</a:t>
            </a:r>
            <a:endParaRPr lang="en-GB"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Evaluating and selecting tools;</a:t>
            </a:r>
            <a:endParaRPr lang="en-GB"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Building in-depth knowledge and understanding of the selected tool’s features and capabilities;</a:t>
            </a:r>
            <a:endParaRPr lang="en-GB"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Identifying opportunities to refine and optimize tool usage and procedure to meet capability goals; and</a:t>
            </a:r>
            <a:endParaRPr lang="en-GB"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Developing required supporting change-management communications and materials.</a:t>
            </a:r>
            <a:endParaRPr lang="en-GB" sz="1200" kern="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EE1FD2FD-2496-4F73-8575-6AF68B0C314C}" type="slidenum">
              <a:rPr lang="en-GB" smtClean="0"/>
              <a:t>18</a:t>
            </a:fld>
            <a:endParaRPr lang="en-GB"/>
          </a:p>
        </p:txBody>
      </p:sp>
    </p:spTree>
    <p:extLst>
      <p:ext uri="{BB962C8B-B14F-4D97-AF65-F5344CB8AC3E}">
        <p14:creationId xmlns:p14="http://schemas.microsoft.com/office/powerpoint/2010/main" val="15347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nSpc>
                <a:spcPct val="115000"/>
              </a:lnSpc>
              <a:spcBef>
                <a:spcPts val="0"/>
              </a:spcBef>
              <a:spcAft>
                <a:spcPts val="1000"/>
              </a:spcAft>
              <a:buFont typeface="Arial" panose="020B0604020202020204" pitchFamily="34" charset="0"/>
              <a:buChar char="•"/>
            </a:pPr>
            <a:r>
              <a:rPr lang="en-CA" sz="1200" b="0" u="none">
                <a:solidFill>
                  <a:srgbClr val="000000"/>
                </a:solidFill>
                <a:effectLst/>
                <a:latin typeface="Calibri" panose="020F0502020204030204" pitchFamily="34" charset="0"/>
                <a:ea typeface="MS Mincho" panose="02020609040205080304" pitchFamily="49" charset="-128"/>
                <a:cs typeface="Arial" panose="020B0604020202020204" pitchFamily="34" charset="0"/>
              </a:rPr>
              <a:t>At the pilot phase, we want to:</a:t>
            </a:r>
          </a:p>
          <a:p>
            <a:pPr marL="171450" marR="0" indent="-171450">
              <a:lnSpc>
                <a:spcPct val="115000"/>
              </a:lnSpc>
              <a:spcBef>
                <a:spcPts val="0"/>
              </a:spcBef>
              <a:spcAft>
                <a:spcPts val="1000"/>
              </a:spcAft>
              <a:buFont typeface="Arial" panose="020B0604020202020204" pitchFamily="34" charset="0"/>
              <a:buChar char="•"/>
            </a:pPr>
            <a:r>
              <a:rPr lang="en-US" sz="1200"/>
              <a:t>Engage a small number of teams to test the new capability and its processes, procedures, tools, etc. end-to-end.</a:t>
            </a:r>
            <a:endParaRPr lang="en-GB" sz="1200">
              <a:solidFill>
                <a:schemeClr val="tx1"/>
              </a:solidFill>
              <a:effectLst/>
              <a:latin typeface="+mn-lt"/>
              <a:ea typeface="+mn-ea"/>
              <a:cs typeface="+mn-cs"/>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This involves:</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Identifying five to ten teams to work with and support the pilot;</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Executing the processes and procedures from team onboarding and training through to execution and support;</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Letting the pilot run for a period to allow stakeholder groups involved time to adopt the new capability and provide feedback; and</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Collecting feedback to adjusting the capability framework as needed.</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19</a:t>
            </a:fld>
            <a:endParaRPr lang="en-GB"/>
          </a:p>
        </p:txBody>
      </p:sp>
    </p:spTree>
    <p:extLst>
      <p:ext uri="{BB962C8B-B14F-4D97-AF65-F5344CB8AC3E}">
        <p14:creationId xmlns:p14="http://schemas.microsoft.com/office/powerpoint/2010/main" val="3928176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2</a:t>
            </a:fld>
            <a:endParaRPr lang="en-GB"/>
          </a:p>
        </p:txBody>
      </p:sp>
    </p:spTree>
    <p:extLst>
      <p:ext uri="{BB962C8B-B14F-4D97-AF65-F5344CB8AC3E}">
        <p14:creationId xmlns:p14="http://schemas.microsoft.com/office/powerpoint/2010/main" val="2765638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nSpc>
                <a:spcPct val="115000"/>
              </a:lnSpc>
              <a:spcBef>
                <a:spcPts val="0"/>
              </a:spcBef>
              <a:spcAft>
                <a:spcPts val="1000"/>
              </a:spcAft>
              <a:buFont typeface="Arial" panose="020B0604020202020204" pitchFamily="34" charset="0"/>
              <a:buChar char="•"/>
            </a:pPr>
            <a:r>
              <a:rPr lang="en-CA" sz="1200" b="0" u="none">
                <a:solidFill>
                  <a:srgbClr val="000000"/>
                </a:solidFill>
                <a:effectLst/>
                <a:latin typeface="Calibri" panose="020F0502020204030204" pitchFamily="34" charset="0"/>
                <a:ea typeface="MS Mincho" panose="02020609040205080304" pitchFamily="49" charset="-128"/>
                <a:cs typeface="Arial" panose="020B0604020202020204" pitchFamily="34" charset="0"/>
              </a:rPr>
              <a:t>After the pilot we have a phase to refine the capability;</a:t>
            </a:r>
          </a:p>
          <a:p>
            <a:pPr marL="171450" marR="0" indent="-171450">
              <a:lnSpc>
                <a:spcPct val="115000"/>
              </a:lnSpc>
              <a:spcBef>
                <a:spcPts val="0"/>
              </a:spcBef>
              <a:spcAft>
                <a:spcPts val="1000"/>
              </a:spcAft>
              <a:buFont typeface="Arial" panose="020B0604020202020204" pitchFamily="34" charset="0"/>
              <a:buChar char="•"/>
            </a:pPr>
            <a:r>
              <a:rPr lang="en-CA" sz="1200" b="0" u="none">
                <a:solidFill>
                  <a:srgbClr val="000000"/>
                </a:solidFill>
                <a:effectLst/>
                <a:latin typeface="Calibri" panose="020F0502020204030204" pitchFamily="34" charset="0"/>
                <a:ea typeface="MS Mincho" panose="02020609040205080304" pitchFamily="49" charset="-128"/>
                <a:cs typeface="Arial" panose="020B0604020202020204" pitchFamily="34" charset="0"/>
              </a:rPr>
              <a:t>That is to, s</a:t>
            </a:r>
            <a:r>
              <a:rPr lang="en-US" sz="1200"/>
              <a:t>eek feedback and adjust processes, procedures, tools, training, and related documentation as needed prior to a full launch;</a:t>
            </a:r>
            <a:endParaRPr lang="en-US" sz="1200">
              <a:solidFill>
                <a:schemeClr val="tx1"/>
              </a:solidFill>
              <a:effectLst/>
              <a:latin typeface="+mn-lt"/>
              <a:ea typeface="+mn-ea"/>
              <a:cs typeface="+mn-cs"/>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This should entail:</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Actively seeking feedback from teams that were involved in the pilot;</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Asking what went well? what can be better? Any challenges?;</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 question I like to ask is “how can we better help you, help us?”;</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Adjusting the framework as-needed based on feedback.</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goal with refining is to improve the stakeholder experience, reduce friction, and improve the likelihood of successful adoption.</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20</a:t>
            </a:fld>
            <a:endParaRPr lang="en-GB"/>
          </a:p>
        </p:txBody>
      </p:sp>
    </p:spTree>
    <p:extLst>
      <p:ext uri="{BB962C8B-B14F-4D97-AF65-F5344CB8AC3E}">
        <p14:creationId xmlns:p14="http://schemas.microsoft.com/office/powerpoint/2010/main" val="327799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nSpc>
                <a:spcPct val="115000"/>
              </a:lnSpc>
              <a:spcBef>
                <a:spcPts val="0"/>
              </a:spcBef>
              <a:spcAft>
                <a:spcPts val="1000"/>
              </a:spcAft>
              <a:buFont typeface="Arial" panose="020B0604020202020204" pitchFamily="34" charset="0"/>
              <a:buChar char="•"/>
            </a:pPr>
            <a:r>
              <a:rPr lang="en-CA" sz="1200" b="0" u="none">
                <a:solidFill>
                  <a:srgbClr val="000000"/>
                </a:solidFill>
                <a:effectLst/>
                <a:latin typeface="Calibri" panose="020F0502020204030204" pitchFamily="34" charset="0"/>
                <a:ea typeface="MS Mincho" panose="02020609040205080304" pitchFamily="49" charset="-128"/>
                <a:cs typeface="Arial" panose="020B0604020202020204" pitchFamily="34" charset="0"/>
              </a:rPr>
              <a:t>Finally, we have the launch phase;</a:t>
            </a:r>
          </a:p>
          <a:p>
            <a:pPr marL="171450" marR="0" indent="-171450">
              <a:lnSpc>
                <a:spcPct val="115000"/>
              </a:lnSpc>
              <a:spcBef>
                <a:spcPts val="0"/>
              </a:spcBef>
              <a:spcAft>
                <a:spcPts val="1000"/>
              </a:spcAft>
              <a:buFont typeface="Arial" panose="020B0604020202020204" pitchFamily="34" charset="0"/>
              <a:buChar char="•"/>
            </a:pPr>
            <a:r>
              <a:rPr lang="en-CA" sz="1200" b="0" u="none">
                <a:solidFill>
                  <a:srgbClr val="000000"/>
                </a:solidFill>
                <a:effectLst/>
                <a:latin typeface="Calibri" panose="020F0502020204030204" pitchFamily="34" charset="0"/>
                <a:ea typeface="MS Mincho" panose="02020609040205080304" pitchFamily="49" charset="-128"/>
                <a:cs typeface="Arial" panose="020B0604020202020204" pitchFamily="34" charset="0"/>
              </a:rPr>
              <a:t>This phase it the shift </a:t>
            </a:r>
            <a:r>
              <a:rPr lang="en-US" sz="1200"/>
              <a:t>from development activities into implementation and operational activities;</a:t>
            </a:r>
            <a:endParaRPr lang="en-GB" sz="1200">
              <a:solidFill>
                <a:schemeClr val="tx1"/>
              </a:solidFill>
              <a:effectLst/>
              <a:latin typeface="+mn-lt"/>
              <a:ea typeface="+mn-ea"/>
              <a:cs typeface="+mn-cs"/>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Launching the capability is not the end, it’s just the beginning;</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In this phase we will execute the change-management plans and implementation strategy to scale the adoption of the capability beyond the pilot teams;</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This typically involves:</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Performing outreach;</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Raising awareness about the capability;</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Onboarding and training teams;</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Fully supporting the implementation and integration of the capabilities; and</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Following up to confirm that progress is going well, and actively solving challenges.</a:t>
            </a:r>
          </a:p>
          <a:p>
            <a:pPr marL="171450" marR="0" indent="-171450">
              <a:lnSpc>
                <a:spcPct val="115000"/>
              </a:lnSpc>
              <a:spcBef>
                <a:spcPts val="0"/>
              </a:spcBef>
              <a:spcAft>
                <a:spcPts val="1000"/>
              </a:spcAft>
              <a:buFont typeface="Arial" panose="020B0604020202020204" pitchFamily="34" charset="0"/>
              <a:buChar char="•"/>
            </a:pPr>
            <a:endParaRPr lang="en-GB"/>
          </a:p>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21</a:t>
            </a:fld>
            <a:endParaRPr lang="en-GB"/>
          </a:p>
        </p:txBody>
      </p:sp>
    </p:spTree>
    <p:extLst>
      <p:ext uri="{BB962C8B-B14F-4D97-AF65-F5344CB8AC3E}">
        <p14:creationId xmlns:p14="http://schemas.microsoft.com/office/powerpoint/2010/main" val="1408665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Ok, we’ve made it this far. What are some of the main takeaways?</a:t>
            </a:r>
          </a:p>
          <a:p>
            <a:pPr marL="171450" indent="-171450">
              <a:buFont typeface="Arial" panose="020B0604020202020204" pitchFamily="34" charset="0"/>
              <a:buChar char="•"/>
            </a:pPr>
            <a:r>
              <a:rPr lang="en-US"/>
              <a:t>[Read bullet points]</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EE1FD2FD-2496-4F73-8575-6AF68B0C314C}" type="slidenum">
              <a:rPr lang="en-GB" smtClean="0"/>
              <a:t>22</a:t>
            </a:fld>
            <a:endParaRPr lang="en-GB"/>
          </a:p>
        </p:txBody>
      </p:sp>
    </p:spTree>
    <p:extLst>
      <p:ext uri="{BB962C8B-B14F-4D97-AF65-F5344CB8AC3E}">
        <p14:creationId xmlns:p14="http://schemas.microsoft.com/office/powerpoint/2010/main" val="2052408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Organizational Change Management.</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This isn’t a talk on OCM explicitly so I’ve kept this section very light;</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but I want to briefly touch on the subject.</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You may have noticed that when talking about capability development I mentioned change management plans.</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Why did I mention this and what was I referring to?</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Well, specifically OCM.</a:t>
            </a:r>
          </a:p>
        </p:txBody>
      </p:sp>
      <p:sp>
        <p:nvSpPr>
          <p:cNvPr id="4" name="Slide Number Placeholder 3"/>
          <p:cNvSpPr>
            <a:spLocks noGrp="1"/>
          </p:cNvSpPr>
          <p:nvPr>
            <p:ph type="sldNum" sz="quarter" idx="5"/>
          </p:nvPr>
        </p:nvSpPr>
        <p:spPr/>
        <p:txBody>
          <a:bodyPr/>
          <a:lstStyle/>
          <a:p>
            <a:fld id="{EE1FD2FD-2496-4F73-8575-6AF68B0C314C}" type="slidenum">
              <a:rPr lang="en-GB" smtClean="0"/>
              <a:t>23</a:t>
            </a:fld>
            <a:endParaRPr lang="en-GB"/>
          </a:p>
        </p:txBody>
      </p:sp>
    </p:spTree>
    <p:extLst>
      <p:ext uri="{BB962C8B-B14F-4D97-AF65-F5344CB8AC3E}">
        <p14:creationId xmlns:p14="http://schemas.microsoft.com/office/powerpoint/2010/main" val="3156472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Requires a greater focus on people and processes than on IT;</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Yes, we can automate some processes but;</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Nothing is truly completed without people.</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OCM is not IT change management;</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focus is on how changes affect people and processes not the changes to IT; </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Developing capability require OCM.</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Some example methodologies include:</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[Read #3 sub-points]</a:t>
            </a: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root of OCM is to identify the changes, plan how each change will be made, and determine what is required to make each change successful;</a:t>
            </a:r>
          </a:p>
          <a:p>
            <a:pPr marL="171450" marR="0" indent="-171450">
              <a:lnSpc>
                <a:spcPct val="115000"/>
              </a:lnSpc>
              <a:spcBef>
                <a:spcPts val="0"/>
              </a:spcBef>
              <a:spcAft>
                <a:spcPts val="1000"/>
              </a:spcAft>
              <a:buFont typeface="Arial" panose="020B0604020202020204" pitchFamily="34" charset="0"/>
              <a:buChar char="•"/>
            </a:pPr>
            <a:r>
              <a:rPr lang="en-CA" sz="120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Prosci’s</a:t>
            </a: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 ADKAR model ties in nicely with thinking about adoption;</a:t>
            </a: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ADKAR stands for Awareness, Desire, Knowledge, Ability, and Reinforcement;</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As we go through the next section on adoption keep ADKAR in mind.</a:t>
            </a:r>
          </a:p>
        </p:txBody>
      </p:sp>
      <p:sp>
        <p:nvSpPr>
          <p:cNvPr id="4" name="Slide Number Placeholder 3"/>
          <p:cNvSpPr>
            <a:spLocks noGrp="1"/>
          </p:cNvSpPr>
          <p:nvPr>
            <p:ph type="sldNum" sz="quarter" idx="5"/>
          </p:nvPr>
        </p:nvSpPr>
        <p:spPr/>
        <p:txBody>
          <a:bodyPr/>
          <a:lstStyle/>
          <a:p>
            <a:fld id="{EE1FD2FD-2496-4F73-8575-6AF68B0C314C}" type="slidenum">
              <a:rPr lang="en-GB" smtClean="0"/>
              <a:t>24</a:t>
            </a:fld>
            <a:endParaRPr lang="en-GB"/>
          </a:p>
        </p:txBody>
      </p:sp>
    </p:spTree>
    <p:extLst>
      <p:ext uri="{BB962C8B-B14F-4D97-AF65-F5344CB8AC3E}">
        <p14:creationId xmlns:p14="http://schemas.microsoft.com/office/powerpoint/2010/main" val="2556861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Let’s talk about adoption!</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25</a:t>
            </a:fld>
            <a:endParaRPr lang="en-GB"/>
          </a:p>
        </p:txBody>
      </p:sp>
    </p:spTree>
    <p:extLst>
      <p:ext uri="{BB962C8B-B14F-4D97-AF65-F5344CB8AC3E}">
        <p14:creationId xmlns:p14="http://schemas.microsoft.com/office/powerpoint/2010/main" val="2697170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First, we need to define adoption so that we are all on the same page;</a:t>
            </a:r>
          </a:p>
          <a:p>
            <a:pPr marL="171450" indent="-171450">
              <a:buFont typeface="Arial" panose="020B0604020202020204" pitchFamily="34" charset="0"/>
              <a:buChar char="•"/>
            </a:pPr>
            <a:r>
              <a:rPr lang="en-US"/>
              <a:t>A key work in both definitions is “use”;</a:t>
            </a:r>
          </a:p>
          <a:p>
            <a:pPr marL="171450" indent="-171450">
              <a:buFont typeface="Arial" panose="020B0604020202020204" pitchFamily="34" charset="0"/>
              <a:buChar char="•"/>
            </a:pPr>
            <a:r>
              <a:rPr lang="en-US"/>
              <a:t>If we are not using it we have not adopted it;</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EE1FD2FD-2496-4F73-8575-6AF68B0C314C}" type="slidenum">
              <a:rPr lang="en-GB" smtClean="0"/>
              <a:t>26</a:t>
            </a:fld>
            <a:endParaRPr lang="en-GB"/>
          </a:p>
        </p:txBody>
      </p:sp>
    </p:spTree>
    <p:extLst>
      <p:ext uri="{BB962C8B-B14F-4D97-AF65-F5344CB8AC3E}">
        <p14:creationId xmlns:p14="http://schemas.microsoft.com/office/powerpoint/2010/main" val="923298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Adoption is enabled through a process of diffusion.</a:t>
            </a:r>
          </a:p>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In his book </a:t>
            </a:r>
            <a:r>
              <a:rPr lang="en-CA" sz="1800" i="1">
                <a:solidFill>
                  <a:srgbClr val="000000"/>
                </a:solidFill>
                <a:effectLst/>
                <a:latin typeface="Calibri" panose="020F0502020204030204" pitchFamily="34" charset="0"/>
                <a:ea typeface="MS Mincho" panose="02020609040205080304" pitchFamily="49" charset="-128"/>
                <a:cs typeface="Arial" panose="020B0604020202020204" pitchFamily="34" charset="0"/>
              </a:rPr>
              <a:t>Diffusion of Innovation</a:t>
            </a: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 Everett M. Rogers says that:</a:t>
            </a:r>
          </a:p>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[Read #2]</a:t>
            </a:r>
          </a:p>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Rogers’ theory on the diffusion of innovation can help us improve our understanding of human behaviour as it relates to adoption;</a:t>
            </a:r>
          </a:p>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They can help us understand the factors that influence the success or failure of adoption;</a:t>
            </a:r>
          </a:p>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theories give us the principles of change management independent from any specific OCM methodology; and</a:t>
            </a:r>
          </a:p>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I believer they can be used to help us better plan changes and improve the likelihood of success during the adoption of new capabilities.</a:t>
            </a:r>
            <a:endParaRPr lang="en-GB" sz="1800"/>
          </a:p>
          <a:p>
            <a:pPr marL="0" marR="0">
              <a:lnSpc>
                <a:spcPct val="115000"/>
              </a:lnSpc>
              <a:spcBef>
                <a:spcPts val="0"/>
              </a:spcBef>
              <a:spcAft>
                <a:spcPts val="1000"/>
              </a:spcAft>
            </a:pPr>
            <a:endPar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27</a:t>
            </a:fld>
            <a:endParaRPr lang="en-GB"/>
          </a:p>
        </p:txBody>
      </p:sp>
    </p:spTree>
    <p:extLst>
      <p:ext uri="{BB962C8B-B14F-4D97-AF65-F5344CB8AC3E}">
        <p14:creationId xmlns:p14="http://schemas.microsoft.com/office/powerpoint/2010/main" val="437901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In defining “diffusion”, Rogers mentions that it is a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This process, has four elements.</a:t>
            </a:r>
          </a:p>
        </p:txBody>
      </p:sp>
      <p:sp>
        <p:nvSpPr>
          <p:cNvPr id="4" name="Slide Number Placeholder 3"/>
          <p:cNvSpPr>
            <a:spLocks noGrp="1"/>
          </p:cNvSpPr>
          <p:nvPr>
            <p:ph type="sldNum" sz="quarter" idx="5"/>
          </p:nvPr>
        </p:nvSpPr>
        <p:spPr/>
        <p:txBody>
          <a:bodyPr/>
          <a:lstStyle/>
          <a:p>
            <a:fld id="{EE1FD2FD-2496-4F73-8575-6AF68B0C314C}" type="slidenum">
              <a:rPr lang="en-GB" smtClean="0"/>
              <a:t>28</a:t>
            </a:fld>
            <a:endParaRPr lang="en-GB"/>
          </a:p>
        </p:txBody>
      </p:sp>
    </p:spTree>
    <p:extLst>
      <p:ext uri="{BB962C8B-B14F-4D97-AF65-F5344CB8AC3E}">
        <p14:creationId xmlns:p14="http://schemas.microsoft.com/office/powerpoint/2010/main" val="124028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15000"/>
              </a:lnSpc>
              <a:spcBef>
                <a:spcPts val="0"/>
              </a:spcBef>
              <a:spcAft>
                <a:spcPts val="1000"/>
              </a:spcAft>
              <a:buFont typeface="Arial" panose="020B0604020202020204" pitchFamily="34" charset="0"/>
              <a:buNone/>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(Slide 1 of 3)</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first element is </a:t>
            </a:r>
            <a:r>
              <a:rPr lang="en-CA" sz="1200" i="1">
                <a:solidFill>
                  <a:srgbClr val="000000"/>
                </a:solidFill>
                <a:effectLst/>
                <a:latin typeface="Calibri" panose="020F0502020204030204" pitchFamily="34" charset="0"/>
                <a:ea typeface="MS Mincho" panose="02020609040205080304" pitchFamily="49" charset="-128"/>
                <a:cs typeface="Arial" panose="020B0604020202020204" pitchFamily="34" charset="0"/>
              </a:rPr>
              <a:t>The Innovation;</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Rogers says, [Read #1]</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Example: Threat modelling. If our organization has never threat modelled and no one knows what Threat Modelling is. This is an innovation from the perspective of our organization.</a:t>
            </a: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If there is no innovation, or change, there is nothing to diffuse. Thus why it is the first element.</a:t>
            </a: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Related to the innovation are 5 attributes that characterize how individuals perceive an innovation; and </a:t>
            </a: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directly influence the innovation’s rate of adoption:</a:t>
            </a:r>
            <a:endParaRPr lang="en-GB" sz="12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CA" sz="12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Relative advantage: Is whether it is perceived as better than current idea or way things are done today.</a:t>
            </a:r>
          </a:p>
          <a:p>
            <a:pPr marL="171450" marR="0" lvl="0" indent="-171450">
              <a:lnSpc>
                <a:spcPct val="115000"/>
              </a:lnSpc>
              <a:spcBef>
                <a:spcPts val="0"/>
              </a:spcBef>
              <a:spcAft>
                <a:spcPts val="0"/>
              </a:spcAft>
              <a:buFont typeface="Arial" panose="020B0604020202020204" pitchFamily="34" charset="0"/>
              <a:buChar char="•"/>
            </a:pPr>
            <a:r>
              <a:rPr lang="en-CA" sz="12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What problem does the innovation solve? How is it better than what we do today? What’s the advantage?</a:t>
            </a:r>
            <a:endParaRPr lang="en-GB" sz="12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29</a:t>
            </a:fld>
            <a:endParaRPr lang="en-GB"/>
          </a:p>
        </p:txBody>
      </p:sp>
    </p:spTree>
    <p:extLst>
      <p:ext uri="{BB962C8B-B14F-4D97-AF65-F5344CB8AC3E}">
        <p14:creationId xmlns:p14="http://schemas.microsoft.com/office/powerpoint/2010/main" val="128721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This is me from the “before times”.</a:t>
            </a:r>
          </a:p>
          <a:p>
            <a:pPr marL="171450" indent="-171450">
              <a:buFont typeface="Arial" panose="020B0604020202020204" pitchFamily="34" charset="0"/>
              <a:buChar char="•"/>
            </a:pPr>
            <a:r>
              <a:rPr lang="en-US"/>
              <a:t>[READ SLIDE]</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3</a:t>
            </a:fld>
            <a:endParaRPr lang="en-GB"/>
          </a:p>
        </p:txBody>
      </p:sp>
    </p:spTree>
    <p:extLst>
      <p:ext uri="{BB962C8B-B14F-4D97-AF65-F5344CB8AC3E}">
        <p14:creationId xmlns:p14="http://schemas.microsoft.com/office/powerpoint/2010/main" val="523207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15000"/>
              </a:lnSpc>
              <a:spcBef>
                <a:spcPts val="0"/>
              </a:spcBef>
              <a:spcAft>
                <a:spcPts val="1000"/>
              </a:spcAft>
              <a:buFont typeface="Arial" panose="020B0604020202020204" pitchFamily="34" charset="0"/>
              <a:buNone/>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(Slide 2 of 3)</a:t>
            </a:r>
          </a:p>
          <a:p>
            <a:pPr marL="171450" marR="0" lvl="0" indent="-171450">
              <a:lnSpc>
                <a:spcPct val="115000"/>
              </a:lnSpc>
              <a:spcBef>
                <a:spcPts val="0"/>
              </a:spcBef>
              <a:spcAft>
                <a:spcPts val="0"/>
              </a:spcAft>
              <a:buFont typeface="Arial" panose="020B0604020202020204" pitchFamily="34" charset="0"/>
              <a:buChar char="•"/>
            </a:pPr>
            <a:r>
              <a:rPr lang="en-CA" sz="12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Compatibility: Consistent with the existing values, past experiences, and needs. </a:t>
            </a:r>
          </a:p>
          <a:p>
            <a:pPr marL="171450" marR="0" lvl="0" indent="-171450">
              <a:lnSpc>
                <a:spcPct val="115000"/>
              </a:lnSpc>
              <a:spcBef>
                <a:spcPts val="0"/>
              </a:spcBef>
              <a:spcAft>
                <a:spcPts val="0"/>
              </a:spcAft>
              <a:buFont typeface="Arial" panose="020B0604020202020204" pitchFamily="34" charset="0"/>
              <a:buChar char="•"/>
            </a:pPr>
            <a:r>
              <a:rPr lang="en-CA" sz="12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Is security part of our quality values and a priority? Have we experienced this before and was it positive or negative? Do we have a specific need or requirement for this innovation?</a:t>
            </a:r>
            <a:endParaRPr lang="en-GB" sz="12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pPr>
            <a:r>
              <a:rPr lang="en-CA" sz="12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Complexity: Difficult to understand and use. This attribute is straight-forward. The higher the complexity, or perceived complexity, the harder it is to adopt.</a:t>
            </a:r>
            <a:endParaRPr lang="en-GB" sz="12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pPr>
            <a:r>
              <a:rPr lang="en-CA" sz="12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Trialability: Experimented with on a limited basis. Can we try the process in a non-intrusive or non-disruptive manner?</a:t>
            </a:r>
          </a:p>
        </p:txBody>
      </p:sp>
      <p:sp>
        <p:nvSpPr>
          <p:cNvPr id="4" name="Slide Number Placeholder 3"/>
          <p:cNvSpPr>
            <a:spLocks noGrp="1"/>
          </p:cNvSpPr>
          <p:nvPr>
            <p:ph type="sldNum" sz="quarter" idx="5"/>
          </p:nvPr>
        </p:nvSpPr>
        <p:spPr/>
        <p:txBody>
          <a:bodyPr/>
          <a:lstStyle/>
          <a:p>
            <a:fld id="{EE1FD2FD-2496-4F73-8575-6AF68B0C314C}" type="slidenum">
              <a:rPr lang="en-GB" smtClean="0"/>
              <a:t>30</a:t>
            </a:fld>
            <a:endParaRPr lang="en-GB"/>
          </a:p>
        </p:txBody>
      </p:sp>
    </p:spTree>
    <p:extLst>
      <p:ext uri="{BB962C8B-B14F-4D97-AF65-F5344CB8AC3E}">
        <p14:creationId xmlns:p14="http://schemas.microsoft.com/office/powerpoint/2010/main" val="2315472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15000"/>
              </a:lnSpc>
              <a:spcBef>
                <a:spcPts val="0"/>
              </a:spcBef>
              <a:spcAft>
                <a:spcPts val="1000"/>
              </a:spcAft>
              <a:buFont typeface="Arial" panose="020B0604020202020204" pitchFamily="34" charset="0"/>
              <a:buNone/>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(Slide 3 of 3)</a:t>
            </a:r>
          </a:p>
          <a:p>
            <a:pPr marL="171450" marR="0" lvl="0" indent="-171450">
              <a:lnSpc>
                <a:spcPct val="115000"/>
              </a:lnSpc>
              <a:spcBef>
                <a:spcPts val="0"/>
              </a:spcBef>
              <a:spcAft>
                <a:spcPts val="0"/>
              </a:spcAft>
              <a:buFont typeface="Arial" panose="020B0604020202020204" pitchFamily="34" charset="0"/>
              <a:buChar char="•"/>
            </a:pPr>
            <a:r>
              <a:rPr lang="en-CA" sz="12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Example: running a vulnerability scan in our CI pipeline where there isn’t an expectation to action the results. Although we may want the results actioned, allowing for a period that a team can integrate the new process without disrupting other priorities can enable a soft adoption and progress towards our goal and minimize resistance.</a:t>
            </a:r>
            <a:endParaRPr lang="en-GB" sz="12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nSpc>
                <a:spcPct val="115000"/>
              </a:lnSpc>
              <a:spcBef>
                <a:spcPts val="0"/>
              </a:spcBef>
              <a:spcAft>
                <a:spcPts val="0"/>
              </a:spcAft>
              <a:buFont typeface="Arial" panose="020B0604020202020204" pitchFamily="34" charset="0"/>
              <a:buChar char="•"/>
            </a:pPr>
            <a:r>
              <a:rPr lang="en-CA" sz="12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Observability: Visibility of results or outcomes to others. Can we see the results and the impact? Are there examples of our peers having success and a positive experience and outcome?</a:t>
            </a:r>
          </a:p>
        </p:txBody>
      </p:sp>
      <p:sp>
        <p:nvSpPr>
          <p:cNvPr id="4" name="Slide Number Placeholder 3"/>
          <p:cNvSpPr>
            <a:spLocks noGrp="1"/>
          </p:cNvSpPr>
          <p:nvPr>
            <p:ph type="sldNum" sz="quarter" idx="5"/>
          </p:nvPr>
        </p:nvSpPr>
        <p:spPr/>
        <p:txBody>
          <a:bodyPr/>
          <a:lstStyle/>
          <a:p>
            <a:fld id="{EE1FD2FD-2496-4F73-8575-6AF68B0C314C}" type="slidenum">
              <a:rPr lang="en-GB" smtClean="0"/>
              <a:t>31</a:t>
            </a:fld>
            <a:endParaRPr lang="en-GB"/>
          </a:p>
        </p:txBody>
      </p:sp>
    </p:spTree>
    <p:extLst>
      <p:ext uri="{BB962C8B-B14F-4D97-AF65-F5344CB8AC3E}">
        <p14:creationId xmlns:p14="http://schemas.microsoft.com/office/powerpoint/2010/main" val="3916983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second element in the process of diffusion is </a:t>
            </a:r>
            <a:r>
              <a:rPr lang="en-CA" sz="1200" i="1">
                <a:solidFill>
                  <a:srgbClr val="000000"/>
                </a:solidFill>
                <a:effectLst/>
                <a:latin typeface="Calibri" panose="020F0502020204030204" pitchFamily="34" charset="0"/>
                <a:ea typeface="MS Mincho" panose="02020609040205080304" pitchFamily="49" charset="-128"/>
                <a:cs typeface="Arial" panose="020B0604020202020204" pitchFamily="34" charset="0"/>
              </a:rPr>
              <a:t>Communication Channels</a:t>
            </a: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According to Rogers, “A communication channel is the means by which messages get from one individual to another.”</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[Read #2]</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It’s the communication channels that enable the exchange of information and knowledge.</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Examples include:</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[Read #3 sub-points]</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Typically a combination of communication channels will be used to effectively raise awareness, transfer knowledge, and reinforce the message.</a:t>
            </a:r>
          </a:p>
          <a:p>
            <a:pPr marL="171450" marR="0" indent="-171450">
              <a:lnSpc>
                <a:spcPct val="115000"/>
              </a:lnSpc>
              <a:spcBef>
                <a:spcPts val="0"/>
              </a:spcBef>
              <a:spcAft>
                <a:spcPts val="1000"/>
              </a:spcAft>
              <a:buFont typeface="Arial" panose="020B0604020202020204" pitchFamily="34" charset="0"/>
              <a:buChar char="•"/>
            </a:pP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0" marR="0">
              <a:lnSpc>
                <a:spcPct val="115000"/>
              </a:lnSpc>
              <a:spcBef>
                <a:spcPts val="0"/>
              </a:spcBef>
              <a:spcAft>
                <a:spcPts val="1000"/>
              </a:spcAft>
            </a:pPr>
            <a:endParaRPr lang="en-GB"/>
          </a:p>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32</a:t>
            </a:fld>
            <a:endParaRPr lang="en-GB"/>
          </a:p>
        </p:txBody>
      </p:sp>
    </p:spTree>
    <p:extLst>
      <p:ext uri="{BB962C8B-B14F-4D97-AF65-F5344CB8AC3E}">
        <p14:creationId xmlns:p14="http://schemas.microsoft.com/office/powerpoint/2010/main" val="1772449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third element in the process of diffusion is </a:t>
            </a:r>
            <a:r>
              <a:rPr lang="en-CA" sz="1200" i="1">
                <a:solidFill>
                  <a:srgbClr val="000000"/>
                </a:solidFill>
                <a:effectLst/>
                <a:latin typeface="Calibri" panose="020F0502020204030204" pitchFamily="34" charset="0"/>
                <a:ea typeface="MS Mincho" panose="02020609040205080304" pitchFamily="49" charset="-128"/>
                <a:cs typeface="Arial" panose="020B0604020202020204" pitchFamily="34" charset="0"/>
              </a:rPr>
              <a:t>Time</a:t>
            </a: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Time [Read #1]</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Going in reverse order of this description;</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Adoption occurs over time.</a:t>
            </a:r>
          </a:p>
          <a:p>
            <a:pPr marL="171450" marR="0" indent="-171450">
              <a:lnSpc>
                <a:spcPct val="115000"/>
              </a:lnSpc>
              <a:spcBef>
                <a:spcPts val="0"/>
              </a:spcBef>
              <a:spcAft>
                <a:spcPts val="1000"/>
              </a:spcAft>
              <a:buFont typeface="Arial" panose="020B0604020202020204" pitchFamily="34" charset="0"/>
              <a:buChar char="•"/>
            </a:pPr>
            <a:r>
              <a:rPr lang="en-US"/>
              <a:t>Will typically follow an S-shaped curve and not be linear or immediately exponential. (see the curve on the slide)</a:t>
            </a:r>
            <a:endPar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US"/>
              <a:t>When implementing changes that require the adoption of new practices, processes, and tools there will be various factors that hinder or delay adoption such as:</a:t>
            </a:r>
          </a:p>
          <a:p>
            <a:pPr marL="171450" marR="0" indent="-171450">
              <a:lnSpc>
                <a:spcPct val="115000"/>
              </a:lnSpc>
              <a:spcBef>
                <a:spcPts val="0"/>
              </a:spcBef>
              <a:spcAft>
                <a:spcPts val="1000"/>
              </a:spcAft>
              <a:buFont typeface="Arial" panose="020B0604020202020204" pitchFamily="34" charset="0"/>
              <a:buChar char="•"/>
            </a:pPr>
            <a:r>
              <a:rPr lang="en-US"/>
              <a:t>stakeholder (client) availability;</a:t>
            </a:r>
          </a:p>
          <a:p>
            <a:pPr marL="171450" marR="0" indent="-171450">
              <a:lnSpc>
                <a:spcPct val="115000"/>
              </a:lnSpc>
              <a:spcBef>
                <a:spcPts val="0"/>
              </a:spcBef>
              <a:spcAft>
                <a:spcPts val="1000"/>
              </a:spcAft>
              <a:buFont typeface="Arial" panose="020B0604020202020204" pitchFamily="34" charset="0"/>
              <a:buChar char="•"/>
            </a:pPr>
            <a:r>
              <a:rPr lang="en-US"/>
              <a:t>other business priorities; and </a:t>
            </a:r>
          </a:p>
          <a:p>
            <a:pPr marL="171450" marR="0" indent="-171450">
              <a:lnSpc>
                <a:spcPct val="115000"/>
              </a:lnSpc>
              <a:spcBef>
                <a:spcPts val="0"/>
              </a:spcBef>
              <a:spcAft>
                <a:spcPts val="1000"/>
              </a:spcAft>
              <a:buFont typeface="Arial" panose="020B0604020202020204" pitchFamily="34" charset="0"/>
              <a:buChar char="•"/>
            </a:pPr>
            <a:r>
              <a:rPr lang="en-US"/>
              <a:t>Our team resources and capacity to support the change.</a:t>
            </a:r>
          </a:p>
        </p:txBody>
      </p:sp>
      <p:sp>
        <p:nvSpPr>
          <p:cNvPr id="4" name="Slide Number Placeholder 3"/>
          <p:cNvSpPr>
            <a:spLocks noGrp="1"/>
          </p:cNvSpPr>
          <p:nvPr>
            <p:ph type="sldNum" sz="quarter" idx="5"/>
          </p:nvPr>
        </p:nvSpPr>
        <p:spPr/>
        <p:txBody>
          <a:bodyPr/>
          <a:lstStyle/>
          <a:p>
            <a:fld id="{EE1FD2FD-2496-4F73-8575-6AF68B0C314C}" type="slidenum">
              <a:rPr lang="en-GB" smtClean="0"/>
              <a:t>33</a:t>
            </a:fld>
            <a:endParaRPr lang="en-GB"/>
          </a:p>
        </p:txBody>
      </p:sp>
    </p:spTree>
    <p:extLst>
      <p:ext uri="{BB962C8B-B14F-4D97-AF65-F5344CB8AC3E}">
        <p14:creationId xmlns:p14="http://schemas.microsoft.com/office/powerpoint/2010/main" val="2216818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a:t>(Slide 1 of 4)</a:t>
            </a:r>
          </a:p>
          <a:p>
            <a:pPr marL="171450" indent="-171450">
              <a:buFont typeface="Arial" panose="020B0604020202020204" pitchFamily="34" charset="0"/>
              <a:buChar char="•"/>
            </a:pPr>
            <a:r>
              <a:rPr lang="en-US"/>
              <a:t>“T</a:t>
            </a:r>
            <a:r>
              <a:rPr lang="en-US" b="0"/>
              <a:t>he </a:t>
            </a:r>
            <a:r>
              <a:rPr lang="en-CA" sz="1200" b="0"/>
              <a:t>innovativeness of an individual or other unit of adoption compared with other members of a system”;</a:t>
            </a:r>
          </a:p>
          <a:p>
            <a:pPr marL="171450" indent="-171450">
              <a:buFont typeface="Arial" panose="020B0604020202020204" pitchFamily="34" charset="0"/>
              <a:buChar char="•"/>
            </a:pPr>
            <a:r>
              <a:rPr lang="en-CA" sz="1200" b="0"/>
              <a:t>This refers to where an individual, or group, finds themselves on this distribution of adopter categories;</a:t>
            </a:r>
          </a:p>
          <a:p>
            <a:pPr marL="171450" indent="-171450">
              <a:buFont typeface="Arial" panose="020B0604020202020204" pitchFamily="34" charset="0"/>
              <a:buChar char="•"/>
            </a:pPr>
            <a:r>
              <a:rPr lang="en-US" b="0"/>
              <a:t>If these categories look familiar, it’s likely that you’ve heard them used in the context of marketing. </a:t>
            </a:r>
          </a:p>
          <a:p>
            <a:pPr marL="171450" indent="-171450">
              <a:buFont typeface="Arial" panose="020B0604020202020204" pitchFamily="34" charset="0"/>
              <a:buChar char="•"/>
            </a:pPr>
            <a:r>
              <a:rPr lang="en-US" b="0"/>
              <a:t>T</a:t>
            </a:r>
            <a:r>
              <a:rPr lang="en-US"/>
              <a:t>he type of adopter plays a role in the rate of adoption, and it is likely that you’ve met and interacted with people in each.</a:t>
            </a:r>
          </a:p>
          <a:p>
            <a:pPr marL="171450" indent="-171450">
              <a:buFont typeface="Arial" panose="020B0604020202020204" pitchFamily="34" charset="0"/>
              <a:buChar char="•"/>
            </a:pPr>
            <a:r>
              <a:rPr lang="en-US"/>
              <a:t>Rogers identifies five ideal adopter categories to classify an individual’s or group’s innovativeness;</a:t>
            </a:r>
          </a:p>
          <a:p>
            <a:pPr marL="171450" indent="-171450">
              <a:buFont typeface="Arial" panose="020B0604020202020204" pitchFamily="34" charset="0"/>
              <a:buChar char="•"/>
            </a:pPr>
            <a:r>
              <a:rPr lang="en-US"/>
              <a:t>which is “the degree to which an individual or other unit of adoption is relatively earlier in adopting new ideas than other members of a system.”;</a:t>
            </a:r>
          </a:p>
          <a:p>
            <a:pPr marL="171450" indent="-171450">
              <a:buFont typeface="Arial" panose="020B0604020202020204" pitchFamily="34" charset="0"/>
              <a:buChar char="•"/>
            </a:pPr>
            <a:r>
              <a:rPr lang="en-US"/>
              <a:t>These are Innovators, Early Adopters, Early Majority, Late Majority, and Laggards;</a:t>
            </a:r>
          </a:p>
        </p:txBody>
      </p:sp>
      <p:sp>
        <p:nvSpPr>
          <p:cNvPr id="4" name="Slide Number Placeholder 3"/>
          <p:cNvSpPr>
            <a:spLocks noGrp="1"/>
          </p:cNvSpPr>
          <p:nvPr>
            <p:ph type="sldNum" sz="quarter" idx="5"/>
          </p:nvPr>
        </p:nvSpPr>
        <p:spPr/>
        <p:txBody>
          <a:bodyPr/>
          <a:lstStyle/>
          <a:p>
            <a:fld id="{EE1FD2FD-2496-4F73-8575-6AF68B0C314C}" type="slidenum">
              <a:rPr lang="en-GB" smtClean="0"/>
              <a:t>34</a:t>
            </a:fld>
            <a:endParaRPr lang="en-GB"/>
          </a:p>
        </p:txBody>
      </p:sp>
    </p:spTree>
    <p:extLst>
      <p:ext uri="{BB962C8B-B14F-4D97-AF65-F5344CB8AC3E}">
        <p14:creationId xmlns:p14="http://schemas.microsoft.com/office/powerpoint/2010/main" val="3744933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a:t>(Slide 2 of 4)</a:t>
            </a:r>
          </a:p>
          <a:p>
            <a:pPr marL="171450" indent="-171450">
              <a:buFont typeface="Arial" panose="020B0604020202020204" pitchFamily="34" charset="0"/>
              <a:buChar char="•"/>
            </a:pPr>
            <a:r>
              <a:rPr lang="en-US"/>
              <a:t>Each adopter category has different needs, is motivated by different drivers, and will require different levels of effort to guide them through the innovation-decision process.</a:t>
            </a:r>
          </a:p>
          <a:p>
            <a:pPr marL="171450" indent="-171450">
              <a:buFont typeface="Arial" panose="020B0604020202020204" pitchFamily="34" charset="0"/>
              <a:buChar char="•"/>
            </a:pPr>
            <a:r>
              <a:rPr lang="en-US"/>
              <a:t>The figure is a general depiction of the distribution of adopters by adopter category.</a:t>
            </a:r>
          </a:p>
          <a:p>
            <a:pPr marL="171450" indent="-171450">
              <a:buFont typeface="Arial" panose="020B0604020202020204" pitchFamily="34" charset="0"/>
              <a:buChar char="•"/>
            </a:pPr>
            <a:r>
              <a:rPr lang="en-US"/>
              <a:t>Rogers describes attributes for each category.</a:t>
            </a:r>
          </a:p>
          <a:p>
            <a:pPr marL="171450" indent="-171450">
              <a:buFont typeface="Arial" panose="020B0604020202020204" pitchFamily="34" charset="0"/>
              <a:buChar char="•"/>
            </a:pPr>
            <a:r>
              <a:rPr lang="en-US"/>
              <a:t>Notable attributes are:</a:t>
            </a:r>
            <a:endParaRPr lang="en-US" sz="1200" b="0">
              <a:solidFill>
                <a:schemeClr val="tx1"/>
              </a:solidFill>
              <a:effectLst/>
              <a:latin typeface="+mn-lt"/>
              <a:ea typeface="+mn-ea"/>
              <a:cs typeface="+mn-cs"/>
            </a:endParaRPr>
          </a:p>
          <a:p>
            <a:pPr marL="171450" indent="-171450">
              <a:buFont typeface="Arial" panose="020B0604020202020204" pitchFamily="34" charset="0"/>
              <a:buChar char="•"/>
            </a:pPr>
            <a:r>
              <a:rPr lang="en-CA" sz="1800" b="1">
                <a:solidFill>
                  <a:srgbClr val="000000"/>
                </a:solidFill>
                <a:effectLst/>
                <a:latin typeface="Calibri" panose="020F0502020204030204" pitchFamily="34" charset="0"/>
                <a:ea typeface="MS Mincho" panose="02020609040205080304" pitchFamily="49" charset="-128"/>
                <a:cs typeface="Arial" panose="020B0604020202020204" pitchFamily="34" charset="0"/>
              </a:rPr>
              <a:t>Innovators</a:t>
            </a: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 are venturesome, interested in new ideas, tolerate high risk, can understand complex technical knowledge, and can cope with a high degree of uncertainty, and are willing to accept an occasional setback when a new idea proves unsuccessful;</a:t>
            </a:r>
            <a:endParaRPr lang="en-GB" sz="18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35</a:t>
            </a:fld>
            <a:endParaRPr lang="en-GB"/>
          </a:p>
        </p:txBody>
      </p:sp>
    </p:spTree>
    <p:extLst>
      <p:ext uri="{BB962C8B-B14F-4D97-AF65-F5344CB8AC3E}">
        <p14:creationId xmlns:p14="http://schemas.microsoft.com/office/powerpoint/2010/main" val="923990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a:t>(Slide 3 of 4)</a:t>
            </a:r>
          </a:p>
          <a:p>
            <a:pPr marL="171450" indent="-171450">
              <a:buFont typeface="Arial" panose="020B0604020202020204" pitchFamily="34" charset="0"/>
              <a:buChar char="•"/>
            </a:pPr>
            <a:r>
              <a:rPr lang="en-CA" sz="1800" b="1">
                <a:solidFill>
                  <a:srgbClr val="000000"/>
                </a:solidFill>
                <a:effectLst/>
                <a:latin typeface="Calibri" panose="020F0502020204030204" pitchFamily="34" charset="0"/>
                <a:ea typeface="MS Mincho" panose="02020609040205080304" pitchFamily="49" charset="-128"/>
                <a:cs typeface="Arial" panose="020B0604020202020204" pitchFamily="34" charset="0"/>
              </a:rPr>
              <a:t>Early Adopters</a:t>
            </a: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 embody success, are champions and role models that are respected by their peers, and help decrease uncertainty about a new idea and adopting it;</a:t>
            </a:r>
            <a:endParaRPr lang="en-GB" sz="18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indent="-171450">
              <a:buFont typeface="Arial" panose="020B0604020202020204" pitchFamily="34" charset="0"/>
              <a:buChar char="•"/>
            </a:pPr>
            <a:r>
              <a:rPr lang="en-CA" sz="1800" b="1">
                <a:solidFill>
                  <a:srgbClr val="000000"/>
                </a:solidFill>
                <a:effectLst/>
                <a:latin typeface="Calibri" panose="020F0502020204030204" pitchFamily="34" charset="0"/>
                <a:ea typeface="MS Mincho" panose="02020609040205080304" pitchFamily="49" charset="-128"/>
                <a:cs typeface="Arial" panose="020B0604020202020204" pitchFamily="34" charset="0"/>
              </a:rPr>
              <a:t>Early Majority</a:t>
            </a: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 adopters interact frequently with peers, may deliberate for some time before adopting a new idea, have a longer innovation-decision process, and are willing to adopt innovations but not lead;</a:t>
            </a:r>
            <a:endParaRPr lang="en-GB" sz="18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indent="-171450">
              <a:buFont typeface="Arial" panose="020B0604020202020204" pitchFamily="34" charset="0"/>
              <a:buChar char="•"/>
            </a:pPr>
            <a:r>
              <a:rPr lang="en-CA" sz="1800" b="1">
                <a:solidFill>
                  <a:srgbClr val="000000"/>
                </a:solidFill>
                <a:effectLst/>
                <a:latin typeface="Calibri" panose="020F0502020204030204" pitchFamily="34" charset="0"/>
                <a:ea typeface="MS Mincho" panose="02020609040205080304" pitchFamily="49" charset="-128"/>
                <a:cs typeface="Arial" panose="020B0604020202020204" pitchFamily="34" charset="0"/>
              </a:rPr>
              <a:t>Late Majority</a:t>
            </a: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 adopters are skeptical, are influenced to adopt innovations by external forces such as out of necessity or peer pressure, require that norms favour the innovation first, and that uncertainty about a new idea is removed before they are convinced to adopt </a:t>
            </a:r>
            <a:r>
              <a:rPr lang="en-US"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it;</a:t>
            </a:r>
            <a:endParaRPr lang="en-GB" sz="18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36</a:t>
            </a:fld>
            <a:endParaRPr lang="en-GB"/>
          </a:p>
        </p:txBody>
      </p:sp>
    </p:spTree>
    <p:extLst>
      <p:ext uri="{BB962C8B-B14F-4D97-AF65-F5344CB8AC3E}">
        <p14:creationId xmlns:p14="http://schemas.microsoft.com/office/powerpoint/2010/main" val="2754629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200" b="0"/>
              <a:t>(Slide 4 of 4)</a:t>
            </a:r>
          </a:p>
          <a:p>
            <a:pPr marL="171450" indent="-171450">
              <a:buFont typeface="Arial" panose="020B0604020202020204" pitchFamily="34" charset="0"/>
              <a:buChar char="•"/>
            </a:pPr>
            <a:r>
              <a:rPr lang="en-CA" sz="1800" b="1">
                <a:solidFill>
                  <a:srgbClr val="000000"/>
                </a:solidFill>
                <a:effectLst/>
                <a:latin typeface="Calibri" panose="020F0502020204030204" pitchFamily="34" charset="0"/>
                <a:ea typeface="MS Mincho" panose="02020609040205080304" pitchFamily="49" charset="-128"/>
                <a:cs typeface="Arial" panose="020B0604020202020204" pitchFamily="34" charset="0"/>
              </a:rPr>
              <a:t>Laggards</a:t>
            </a: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 may be more isolated from other adopters; they are traditionalist, resistant to change, they rely on the past as a point of reference for decision making and are cautious and suspicious of innovations; and they have a lengthy innovation-decision process and require certainty about the success of an innovation.</a:t>
            </a:r>
          </a:p>
          <a:p>
            <a:pPr marL="171450" indent="-171450">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With this general understanding of adopter categories and their attributes, we can better plan changes to support each;</a:t>
            </a:r>
          </a:p>
          <a:p>
            <a:pPr marL="171450" indent="-171450">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Additionally, we can build profiles of good individuals and teams to work with in the early stages of capability development;</a:t>
            </a:r>
          </a:p>
          <a:p>
            <a:pPr marL="171450" indent="-171450">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including the pilots and initial launch where it is best to find and work with the innovators and early adopters to obtain early successes.</a:t>
            </a:r>
            <a:endParaRPr lang="en-GB" sz="18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0" marR="0">
              <a:spcBef>
                <a:spcPts val="0"/>
              </a:spcBef>
              <a:spcAft>
                <a:spcPts val="0"/>
              </a:spcAft>
            </a:pPr>
            <a:endPar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0" marR="0">
              <a:spcBef>
                <a:spcPts val="0"/>
              </a:spcBef>
              <a:spcAft>
                <a:spcPts val="0"/>
              </a:spcAft>
            </a:pPr>
            <a:r>
              <a:rPr lang="en-US"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(Rogers, 2003, pp. 282-285)</a:t>
            </a:r>
            <a:endParaRPr lang="en-GB" sz="18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37</a:t>
            </a:fld>
            <a:endParaRPr lang="en-GB"/>
          </a:p>
        </p:txBody>
      </p:sp>
    </p:spTree>
    <p:extLst>
      <p:ext uri="{BB962C8B-B14F-4D97-AF65-F5344CB8AC3E}">
        <p14:creationId xmlns:p14="http://schemas.microsoft.com/office/powerpoint/2010/main" val="1879322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Lastly, but also firstly;</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In the element of Time there is a the innovation-decision process;</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This is the process individuals go through from first learning about an innovation;</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To forming an opinion about the innovation;</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To making a decision to adopt or reject the innovation;</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To implementing or specifically adopting and using the innovation;</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To confirming their decision.</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So, the five steps in the innovation-decision process are </a:t>
            </a:r>
          </a:p>
          <a:p>
            <a:pPr marL="171450" indent="-171450">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[Read 1-5]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Do these steps look similar to an OCM methodology? (ADKAR)</a:t>
            </a:r>
          </a:p>
        </p:txBody>
      </p:sp>
      <p:sp>
        <p:nvSpPr>
          <p:cNvPr id="4" name="Slide Number Placeholder 3"/>
          <p:cNvSpPr>
            <a:spLocks noGrp="1"/>
          </p:cNvSpPr>
          <p:nvPr>
            <p:ph type="sldNum" sz="quarter" idx="5"/>
          </p:nvPr>
        </p:nvSpPr>
        <p:spPr/>
        <p:txBody>
          <a:bodyPr/>
          <a:lstStyle/>
          <a:p>
            <a:fld id="{EE1FD2FD-2496-4F73-8575-6AF68B0C314C}" type="slidenum">
              <a:rPr lang="en-GB" smtClean="0"/>
              <a:t>38</a:t>
            </a:fld>
            <a:endParaRPr lang="en-GB"/>
          </a:p>
        </p:txBody>
      </p:sp>
    </p:spTree>
    <p:extLst>
      <p:ext uri="{BB962C8B-B14F-4D97-AF65-F5344CB8AC3E}">
        <p14:creationId xmlns:p14="http://schemas.microsoft.com/office/powerpoint/2010/main" val="3068230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15000"/>
              </a:lnSpc>
              <a:spcBef>
                <a:spcPts val="0"/>
              </a:spcBef>
              <a:spcAft>
                <a:spcPts val="1000"/>
              </a:spcAft>
              <a:buFont typeface="Arial" panose="020B0604020202020204" pitchFamily="34" charset="0"/>
              <a:buNone/>
            </a:pPr>
            <a:r>
              <a:rPr lang="en-CA" sz="1200" kern="1200">
                <a:solidFill>
                  <a:srgbClr val="000000"/>
                </a:solidFill>
                <a:effectLst/>
                <a:latin typeface="Calibri" panose="020F0502020204030204" pitchFamily="34" charset="0"/>
                <a:ea typeface="MS Mincho" panose="02020609040205080304" pitchFamily="49" charset="-128"/>
                <a:cs typeface="Arial" panose="020B0604020202020204" pitchFamily="34" charset="0"/>
              </a:rPr>
              <a:t>(Slide 1 of 2)</a:t>
            </a:r>
          </a:p>
          <a:p>
            <a:pPr marL="171450" marR="0" indent="-171450">
              <a:lnSpc>
                <a:spcPct val="115000"/>
              </a:lnSpc>
              <a:spcBef>
                <a:spcPts val="0"/>
              </a:spcBef>
              <a:spcAft>
                <a:spcPts val="1000"/>
              </a:spcAft>
              <a:buFont typeface="Arial" panose="020B0604020202020204" pitchFamily="34" charset="0"/>
              <a:buChar char="•"/>
            </a:pPr>
            <a:r>
              <a:rPr lang="en-CA" sz="1200" kern="1200">
                <a:solidFill>
                  <a:srgbClr val="000000"/>
                </a:solidFill>
                <a:effectLst/>
                <a:latin typeface="Calibri" panose="020F0502020204030204" pitchFamily="34" charset="0"/>
                <a:ea typeface="MS Mincho" panose="02020609040205080304" pitchFamily="49" charset="-128"/>
                <a:cs typeface="Arial" panose="020B0604020202020204" pitchFamily="34" charset="0"/>
              </a:rPr>
              <a:t>Within the innovation-decision process;</a:t>
            </a:r>
          </a:p>
          <a:p>
            <a:pPr marL="171450" marR="0" indent="-171450">
              <a:lnSpc>
                <a:spcPct val="115000"/>
              </a:lnSpc>
              <a:spcBef>
                <a:spcPts val="0"/>
              </a:spcBef>
              <a:spcAft>
                <a:spcPts val="1000"/>
              </a:spcAft>
              <a:buFont typeface="Arial" panose="020B0604020202020204" pitchFamily="34" charset="0"/>
              <a:buChar char="•"/>
            </a:pPr>
            <a:r>
              <a:rPr lang="en-CA" sz="1200" kern="1200">
                <a:solidFill>
                  <a:srgbClr val="000000"/>
                </a:solidFill>
                <a:effectLst/>
                <a:latin typeface="Calibri" panose="020F0502020204030204" pitchFamily="34" charset="0"/>
                <a:ea typeface="MS Mincho" panose="02020609040205080304" pitchFamily="49" charset="-128"/>
                <a:cs typeface="Arial" panose="020B0604020202020204" pitchFamily="34" charset="0"/>
              </a:rPr>
              <a:t>Knowledge is the first step;</a:t>
            </a:r>
          </a:p>
          <a:p>
            <a:pPr marL="171450" marR="0" indent="-171450">
              <a:lnSpc>
                <a:spcPct val="115000"/>
              </a:lnSpc>
              <a:spcBef>
                <a:spcPts val="0"/>
              </a:spcBef>
              <a:spcAft>
                <a:spcPts val="1000"/>
              </a:spcAft>
              <a:buFont typeface="Arial" panose="020B0604020202020204" pitchFamily="34" charset="0"/>
              <a:buChar char="•"/>
            </a:pPr>
            <a:r>
              <a:rPr lang="en-CA" sz="1200" kern="1200">
                <a:solidFill>
                  <a:srgbClr val="000000"/>
                </a:solidFill>
                <a:effectLst/>
                <a:latin typeface="Calibri" panose="020F0502020204030204" pitchFamily="34" charset="0"/>
                <a:ea typeface="MS Mincho" panose="02020609040205080304" pitchFamily="49" charset="-128"/>
                <a:cs typeface="Arial" panose="020B0604020202020204" pitchFamily="34" charset="0"/>
              </a:rPr>
              <a:t>Not everyone requires the same level of knowledge or the same type of knowledge to make a decision to adopt a new capability.</a:t>
            </a:r>
          </a:p>
          <a:p>
            <a:pPr marL="171450" marR="0" indent="-1714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In </a:t>
            </a:r>
            <a:r>
              <a:rPr lang="en-CA" sz="1800" i="1">
                <a:solidFill>
                  <a:srgbClr val="000000"/>
                </a:solidFill>
                <a:effectLst/>
                <a:latin typeface="Calibri" panose="020F0502020204030204" pitchFamily="34" charset="0"/>
                <a:ea typeface="MS Mincho" panose="02020609040205080304" pitchFamily="49" charset="-128"/>
                <a:cs typeface="Arial" panose="020B0604020202020204" pitchFamily="34" charset="0"/>
              </a:rPr>
              <a:t>Diffusion of Innovation</a:t>
            </a:r>
            <a:r>
              <a:rPr lang="en-US"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 Rogers describes the three types of knowledge:</a:t>
            </a: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endParaRPr lang="en-GB" sz="18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Awareness-knowledge stems from the information that an innovation exists</a:t>
            </a:r>
          </a:p>
          <a:p>
            <a:pPr marL="171450" marR="0" indent="-171450">
              <a:lnSpc>
                <a:spcPct val="115000"/>
              </a:lnSpc>
              <a:spcBef>
                <a:spcPts val="0"/>
              </a:spcBef>
              <a:spcAft>
                <a:spcPts val="1000"/>
              </a:spcAft>
              <a:buFont typeface="Arial" panose="020B0604020202020204" pitchFamily="34" charset="0"/>
              <a:buChar char="•"/>
            </a:pPr>
            <a:r>
              <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Example: Policy statements, communications that socialize the capability, etc.</a:t>
            </a:r>
            <a:endParaRPr lang="en-GB" sz="18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How-to-knowledge stems from the information necessary to use an innovation properly</a:t>
            </a:r>
          </a:p>
          <a:p>
            <a:pPr marL="171450" marR="0" indent="-171450">
              <a:lnSpc>
                <a:spcPct val="115000"/>
              </a:lnSpc>
              <a:spcBef>
                <a:spcPts val="0"/>
              </a:spcBef>
              <a:spcAft>
                <a:spcPts val="1000"/>
              </a:spcAft>
              <a:buFont typeface="Arial" panose="020B0604020202020204" pitchFamily="34" charset="0"/>
              <a:buChar char="•"/>
            </a:pPr>
            <a:r>
              <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Example: procedures, how-</a:t>
            </a:r>
            <a:r>
              <a:rPr lang="en-CA" sz="1800" b="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tos</a:t>
            </a:r>
            <a:r>
              <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 instructional training, methodologies, etc.</a:t>
            </a:r>
            <a:endParaRPr lang="en-GB" sz="18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39</a:t>
            </a:fld>
            <a:endParaRPr lang="en-GB"/>
          </a:p>
        </p:txBody>
      </p:sp>
    </p:spTree>
    <p:extLst>
      <p:ext uri="{BB962C8B-B14F-4D97-AF65-F5344CB8AC3E}">
        <p14:creationId xmlns:p14="http://schemas.microsoft.com/office/powerpoint/2010/main" val="1830132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Mix of my personal approach and experience;</a:t>
            </a:r>
          </a:p>
          <a:p>
            <a:pPr marL="171450" indent="-171450">
              <a:buFont typeface="Arial" panose="020B0604020202020204" pitchFamily="34" charset="0"/>
              <a:buChar char="•"/>
            </a:pPr>
            <a:r>
              <a:rPr lang="en-US"/>
              <a:t>Combined with the research and experience of experts;</a:t>
            </a:r>
          </a:p>
          <a:p>
            <a:pPr marL="171450" indent="-171450">
              <a:buFont typeface="Arial" panose="020B0604020202020204" pitchFamily="34" charset="0"/>
              <a:buChar char="•"/>
            </a:pPr>
            <a:r>
              <a:rPr lang="en-US"/>
              <a:t>To help with framing and expressing concepts I find critical to achieving developed, implemented, and;</a:t>
            </a:r>
          </a:p>
          <a:p>
            <a:pPr marL="171450" indent="-171450">
              <a:buFont typeface="Arial" panose="020B0604020202020204" pitchFamily="34" charset="0"/>
              <a:buChar char="•"/>
            </a:pPr>
            <a:r>
              <a:rPr lang="en-US"/>
              <a:t>Most importantly adopted capabilities.</a:t>
            </a:r>
          </a:p>
          <a:p>
            <a:pPr marL="171450" indent="-171450">
              <a:buFont typeface="Arial" panose="020B0604020202020204" pitchFamily="34" charset="0"/>
              <a:buChar char="•"/>
            </a:pPr>
            <a:r>
              <a:rPr lang="en-US"/>
              <a:t>I also believe knowledge from outside our domain can be applied to help us solve a problem. </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4</a:t>
            </a:fld>
            <a:endParaRPr lang="en-GB"/>
          </a:p>
        </p:txBody>
      </p:sp>
    </p:spTree>
    <p:extLst>
      <p:ext uri="{BB962C8B-B14F-4D97-AF65-F5344CB8AC3E}">
        <p14:creationId xmlns:p14="http://schemas.microsoft.com/office/powerpoint/2010/main" val="1062154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15000"/>
              </a:lnSpc>
              <a:spcBef>
                <a:spcPts val="0"/>
              </a:spcBef>
              <a:spcAft>
                <a:spcPts val="1000"/>
              </a:spcAft>
              <a:buFont typeface="Arial" panose="020B0604020202020204" pitchFamily="34" charset="0"/>
              <a:buNone/>
            </a:pPr>
            <a:r>
              <a:rPr lang="en-CA" sz="1200" kern="1200">
                <a:solidFill>
                  <a:srgbClr val="000000"/>
                </a:solidFill>
                <a:effectLst/>
                <a:latin typeface="Calibri" panose="020F0502020204030204" pitchFamily="34" charset="0"/>
                <a:ea typeface="MS Mincho" panose="02020609040205080304" pitchFamily="49" charset="-128"/>
                <a:cs typeface="Arial" panose="020B0604020202020204" pitchFamily="34" charset="0"/>
              </a:rPr>
              <a:t>(Slide 2 of 2)</a:t>
            </a:r>
          </a:p>
          <a:p>
            <a:pPr marL="171450" marR="0" indent="-171450">
              <a:lnSpc>
                <a:spcPct val="115000"/>
              </a:lnSpc>
              <a:spcBef>
                <a:spcPts val="0"/>
              </a:spcBef>
              <a:spcAft>
                <a:spcPts val="1000"/>
              </a:spcAft>
              <a:buFont typeface="Arial" panose="020B0604020202020204" pitchFamily="34" charset="0"/>
              <a:buChar char="•"/>
            </a:pPr>
            <a:r>
              <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Principles-knowledge stems </a:t>
            </a: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from the information about the functioning principles underlying how an innovation works</a:t>
            </a:r>
          </a:p>
          <a:p>
            <a:pPr marL="171450" marR="0" indent="-1714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Example: in-depth understanding of the specific methods a vulnerability scanner uses to identify a vulnerability and why it works.</a:t>
            </a:r>
            <a:endParaRPr lang="en-GB" sz="18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GB"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So do these matter?</a:t>
            </a:r>
          </a:p>
          <a:p>
            <a:pPr marL="171450" marR="0" indent="-171450">
              <a:lnSpc>
                <a:spcPct val="115000"/>
              </a:lnSpc>
              <a:spcBef>
                <a:spcPts val="0"/>
              </a:spcBef>
              <a:spcAft>
                <a:spcPts val="1000"/>
              </a:spcAft>
              <a:buFont typeface="Arial" panose="020B0604020202020204" pitchFamily="34" charset="0"/>
              <a:buChar char="•"/>
            </a:pPr>
            <a:r>
              <a:rPr lang="en-GB"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Depending on how you intend a capability to be adopted stakeholders will need some knowledge to enable adoption;</a:t>
            </a:r>
          </a:p>
          <a:p>
            <a:pPr marL="171450" marR="0" indent="-1714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In most cases, there will be a need to create and socialize awareness-knowledge and where action or participation is required likely some how-to-knowledge.</a:t>
            </a:r>
          </a:p>
          <a:p>
            <a:pPr marL="0" marR="0" indent="0">
              <a:lnSpc>
                <a:spcPct val="115000"/>
              </a:lnSpc>
              <a:spcBef>
                <a:spcPts val="0"/>
              </a:spcBef>
              <a:spcAft>
                <a:spcPts val="1000"/>
              </a:spcAft>
              <a:buFont typeface="Arial" panose="020B0604020202020204" pitchFamily="34" charset="0"/>
              <a:buNone/>
            </a:pPr>
            <a:endParaRPr lang="en-GB" sz="18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0" marR="0">
              <a:spcBef>
                <a:spcPts val="0"/>
              </a:spcBef>
              <a:spcAft>
                <a:spcPts val="0"/>
              </a:spcAft>
            </a:pPr>
            <a:r>
              <a:rPr lang="en-US"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(Rogers, 2003, p. 173)</a:t>
            </a:r>
            <a:endParaRPr lang="en-GB" sz="18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40</a:t>
            </a:fld>
            <a:endParaRPr lang="en-GB"/>
          </a:p>
        </p:txBody>
      </p:sp>
    </p:spTree>
    <p:extLst>
      <p:ext uri="{BB962C8B-B14F-4D97-AF65-F5344CB8AC3E}">
        <p14:creationId xmlns:p14="http://schemas.microsoft.com/office/powerpoint/2010/main" val="3685166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final, and fourth, element in the process of diffusion is </a:t>
            </a:r>
            <a:r>
              <a:rPr lang="en-CA" sz="1200" i="1">
                <a:solidFill>
                  <a:srgbClr val="000000"/>
                </a:solidFill>
                <a:effectLst/>
                <a:latin typeface="Calibri" panose="020F0502020204030204" pitchFamily="34" charset="0"/>
                <a:ea typeface="MS Mincho" panose="02020609040205080304" pitchFamily="49" charset="-128"/>
                <a:cs typeface="Arial" panose="020B0604020202020204" pitchFamily="34" charset="0"/>
              </a:rPr>
              <a:t>A Social System;</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Rogers says that [Read #1]</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sharing of ideas and knowledge occurs between individuals and therefore in a social system;</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structure of the social system can either facilitate and enable or impede diffusion.</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Our social systems comprise of the organizational structure, teams, relationships, culture, and team topologies;</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These all play a role and without this this system;</a:t>
            </a:r>
          </a:p>
          <a:p>
            <a:pPr marL="171450" marR="0" indent="-171450">
              <a:lnSpc>
                <a:spcPct val="115000"/>
              </a:lnSpc>
              <a:spcBef>
                <a:spcPts val="0"/>
              </a:spcBef>
              <a:spcAft>
                <a:spcPts val="1000"/>
              </a:spcAft>
              <a:buFont typeface="Arial" panose="020B0604020202020204" pitchFamily="34" charset="0"/>
              <a:buChar char="•"/>
            </a:pP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awareness and knowledge cannot be spread.</a:t>
            </a:r>
            <a:endParaRPr lang="en-GB" sz="12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41</a:t>
            </a:fld>
            <a:endParaRPr lang="en-GB"/>
          </a:p>
        </p:txBody>
      </p:sp>
    </p:spTree>
    <p:extLst>
      <p:ext uri="{BB962C8B-B14F-4D97-AF65-F5344CB8AC3E}">
        <p14:creationId xmlns:p14="http://schemas.microsoft.com/office/powerpoint/2010/main" val="1158233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15000"/>
              </a:lnSpc>
              <a:spcBef>
                <a:spcPts val="0"/>
              </a:spcBef>
              <a:spcAft>
                <a:spcPts val="1000"/>
              </a:spcAft>
              <a:buFont typeface="Arial" panose="020B0604020202020204" pitchFamily="34" charset="0"/>
              <a:buNone/>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(Slide 1 of 2)</a:t>
            </a:r>
          </a:p>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Last bit on adoption;</a:t>
            </a:r>
          </a:p>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Outside of the process of diffusion Rogers describes 4 factors in change success and variables that influence the rate of adoption;</a:t>
            </a:r>
          </a:p>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These are things change-agents (that is we, those developing and implementing capabilities) should consider;</a:t>
            </a:r>
          </a:p>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To create a favourable adoption environment;</a:t>
            </a:r>
          </a:p>
          <a:p>
            <a:pPr marL="285750" marR="0" indent="-285750">
              <a:lnSpc>
                <a:spcPct val="115000"/>
              </a:lnSpc>
              <a:spcBef>
                <a:spcPts val="0"/>
              </a:spcBef>
              <a:spcAft>
                <a:spcPts val="1000"/>
              </a:spcAft>
              <a:buFont typeface="Arial" panose="020B0604020202020204" pitchFamily="34" charset="0"/>
              <a:buChar char="•"/>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[Read #1 and sub-points]</a:t>
            </a:r>
          </a:p>
          <a:p>
            <a:pPr marL="285750" marR="0" indent="-285750">
              <a:lnSpc>
                <a:spcPct val="115000"/>
              </a:lnSpc>
              <a:spcBef>
                <a:spcPts val="0"/>
              </a:spcBef>
              <a:spcAft>
                <a:spcPts val="1000"/>
              </a:spcAft>
              <a:buFont typeface="Arial" panose="020B0604020202020204" pitchFamily="34" charset="0"/>
              <a:buChar char="•"/>
            </a:pPr>
            <a:r>
              <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Change agent effort: Are </a:t>
            </a: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we socializing the ideas, raising awareness, providing training, checking in, providing support?</a:t>
            </a:r>
            <a:endParaRPr lang="en-GB" sz="18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285750" marR="0" indent="-285750">
              <a:lnSpc>
                <a:spcPct val="115000"/>
              </a:lnSpc>
              <a:spcBef>
                <a:spcPts val="0"/>
              </a:spcBef>
              <a:spcAft>
                <a:spcPts val="1000"/>
              </a:spcAft>
              <a:buFont typeface="Arial" panose="020B0604020202020204" pitchFamily="34" charset="0"/>
              <a:buChar char="•"/>
            </a:pPr>
            <a:r>
              <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Client orientation: There is difference between being an outside group, separate from development which is often the case for AppSec and Security, vs being part of the development group;</a:t>
            </a:r>
          </a:p>
        </p:txBody>
      </p:sp>
      <p:sp>
        <p:nvSpPr>
          <p:cNvPr id="4" name="Slide Number Placeholder 3"/>
          <p:cNvSpPr>
            <a:spLocks noGrp="1"/>
          </p:cNvSpPr>
          <p:nvPr>
            <p:ph type="sldNum" sz="quarter" idx="5"/>
          </p:nvPr>
        </p:nvSpPr>
        <p:spPr/>
        <p:txBody>
          <a:bodyPr/>
          <a:lstStyle/>
          <a:p>
            <a:fld id="{EE1FD2FD-2496-4F73-8575-6AF68B0C314C}" type="slidenum">
              <a:rPr lang="en-GB" smtClean="0"/>
              <a:t>42</a:t>
            </a:fld>
            <a:endParaRPr lang="en-GB"/>
          </a:p>
        </p:txBody>
      </p:sp>
    </p:spTree>
    <p:extLst>
      <p:ext uri="{BB962C8B-B14F-4D97-AF65-F5344CB8AC3E}">
        <p14:creationId xmlns:p14="http://schemas.microsoft.com/office/powerpoint/2010/main" val="611985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15000"/>
              </a:lnSpc>
              <a:spcBef>
                <a:spcPts val="0"/>
              </a:spcBef>
              <a:spcAft>
                <a:spcPts val="1000"/>
              </a:spcAft>
              <a:buFont typeface="Arial" panose="020B0604020202020204" pitchFamily="34" charset="0"/>
              <a:buNone/>
            </a:pP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(Slide 2 of 2)</a:t>
            </a:r>
            <a:endPar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285750" marR="0" indent="-285750">
              <a:lnSpc>
                <a:spcPct val="115000"/>
              </a:lnSpc>
              <a:spcBef>
                <a:spcPts val="0"/>
              </a:spcBef>
              <a:spcAft>
                <a:spcPts val="1000"/>
              </a:spcAft>
              <a:buFont typeface="Arial" panose="020B0604020202020204" pitchFamily="34" charset="0"/>
              <a:buChar char="•"/>
            </a:pPr>
            <a:r>
              <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Compatibility with clients’ needs: </a:t>
            </a:r>
            <a:r>
              <a:rPr lang="en-CA"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This goes back to the </a:t>
            </a:r>
            <a:r>
              <a:rPr lang="en-US"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second </a:t>
            </a:r>
            <a:r>
              <a:rPr lang="en-US" sz="1800"/>
              <a:t>attribute influencing rate of adoption. Does this change align with our needs, values, norms, etc.?</a:t>
            </a:r>
          </a:p>
          <a:p>
            <a:pPr marL="285750" marR="0" indent="-285750">
              <a:lnSpc>
                <a:spcPct val="115000"/>
              </a:lnSpc>
              <a:spcBef>
                <a:spcPts val="0"/>
              </a:spcBef>
              <a:spcAft>
                <a:spcPts val="1000"/>
              </a:spcAft>
              <a:buFont typeface="Arial" panose="020B0604020202020204" pitchFamily="34" charset="0"/>
              <a:buChar char="•"/>
            </a:pPr>
            <a:r>
              <a:rPr lang="en-US"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Lastly;</a:t>
            </a:r>
            <a:endParaRPr lang="en-GB" sz="1800" b="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285750" marR="0" indent="-285750">
              <a:lnSpc>
                <a:spcPct val="115000"/>
              </a:lnSpc>
              <a:spcBef>
                <a:spcPts val="0"/>
              </a:spcBef>
              <a:spcAft>
                <a:spcPts val="1000"/>
              </a:spcAft>
              <a:buFont typeface="Arial" panose="020B0604020202020204" pitchFamily="34" charset="0"/>
              <a:buChar char="•"/>
            </a:pPr>
            <a:r>
              <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Change agent empathy: Do we understand our adopters’ perspective? Priorities? Challenges? Are we solving problems or making them worse?</a:t>
            </a:r>
          </a:p>
          <a:p>
            <a:pPr marL="285750" marR="0" indent="-285750">
              <a:lnSpc>
                <a:spcPct val="115000"/>
              </a:lnSpc>
              <a:spcBef>
                <a:spcPts val="0"/>
              </a:spcBef>
              <a:spcAft>
                <a:spcPts val="1000"/>
              </a:spcAft>
              <a:buFont typeface="Arial" panose="020B0604020202020204" pitchFamily="34" charset="0"/>
              <a:buChar char="•"/>
            </a:pPr>
            <a:r>
              <a:rPr lang="en-CA" sz="1800" b="0">
                <a:solidFill>
                  <a:srgbClr val="000000"/>
                </a:solidFill>
                <a:effectLst/>
                <a:latin typeface="Calibri" panose="020F0502020204030204" pitchFamily="34" charset="0"/>
                <a:ea typeface="MS Mincho" panose="02020609040205080304" pitchFamily="49" charset="-128"/>
                <a:cs typeface="Arial" panose="020B0604020202020204" pitchFamily="34" charset="0"/>
              </a:rPr>
              <a:t>How we approach each of these can and will have a direct impact on successful adoption.</a:t>
            </a:r>
            <a:endParaRPr lang="en-GB" sz="18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0" marR="0">
              <a:spcBef>
                <a:spcPts val="0"/>
              </a:spcBef>
              <a:spcAft>
                <a:spcPts val="0"/>
              </a:spcAft>
            </a:pPr>
            <a:endParaRPr lang="en-US" sz="18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0" marR="0">
              <a:spcBef>
                <a:spcPts val="0"/>
              </a:spcBef>
              <a:spcAft>
                <a:spcPts val="0"/>
              </a:spcAft>
            </a:pPr>
            <a:r>
              <a:rPr lang="en-US" sz="1800">
                <a:solidFill>
                  <a:srgbClr val="000000"/>
                </a:solidFill>
                <a:effectLst/>
                <a:latin typeface="Calibri" panose="020F0502020204030204" pitchFamily="34" charset="0"/>
                <a:ea typeface="MS Mincho" panose="02020609040205080304" pitchFamily="49" charset="-128"/>
                <a:cs typeface="Arial" panose="020B0604020202020204" pitchFamily="34" charset="0"/>
              </a:rPr>
              <a:t>(Rogers, 2003, pp. 373-376)</a:t>
            </a:r>
            <a:endParaRPr lang="en-GB" sz="180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43</a:t>
            </a:fld>
            <a:endParaRPr lang="en-GB"/>
          </a:p>
        </p:txBody>
      </p:sp>
    </p:spTree>
    <p:extLst>
      <p:ext uri="{BB962C8B-B14F-4D97-AF65-F5344CB8AC3E}">
        <p14:creationId xmlns:p14="http://schemas.microsoft.com/office/powerpoint/2010/main" val="3692168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This was a heavy section so here is a summary of our takeaways.</a:t>
            </a:r>
          </a:p>
          <a:p>
            <a:pPr marL="171450" indent="-171450">
              <a:buFont typeface="Arial" panose="020B0604020202020204" pitchFamily="34" charset="0"/>
              <a:buChar char="•"/>
            </a:pPr>
            <a:r>
              <a:rPr lang="en-US"/>
              <a:t>[Read slide]</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44</a:t>
            </a:fld>
            <a:endParaRPr lang="en-GB"/>
          </a:p>
        </p:txBody>
      </p:sp>
    </p:spTree>
    <p:extLst>
      <p:ext uri="{BB962C8B-B14F-4D97-AF65-F5344CB8AC3E}">
        <p14:creationId xmlns:p14="http://schemas.microsoft.com/office/powerpoint/2010/main" val="435450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45</a:t>
            </a:fld>
            <a:endParaRPr lang="en-GB"/>
          </a:p>
        </p:txBody>
      </p:sp>
    </p:spTree>
    <p:extLst>
      <p:ext uri="{BB962C8B-B14F-4D97-AF65-F5344CB8AC3E}">
        <p14:creationId xmlns:p14="http://schemas.microsoft.com/office/powerpoint/2010/main" val="3376687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concepts and language I’ll be introducing on team topology are derived from the book “Team Topologies” by Skelton and </a:t>
            </a:r>
            <a:r>
              <a:rPr lang="en-US" err="1"/>
              <a:t>Pais</a:t>
            </a:r>
            <a:r>
              <a:rPr lang="en-US"/>
              <a:t>.</a:t>
            </a:r>
          </a:p>
          <a:p>
            <a:pPr marL="171450" indent="-171450">
              <a:buFont typeface="Arial" panose="020B0604020202020204" pitchFamily="34" charset="0"/>
              <a:buChar char="•"/>
            </a:pPr>
            <a:r>
              <a:rPr lang="en-US"/>
              <a:t>Only scratch the surface on this topic in this talk, but I highly recommend anyone designing teams, services, and capabilities consider having a deeper look.</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46</a:t>
            </a:fld>
            <a:endParaRPr lang="en-GB"/>
          </a:p>
        </p:txBody>
      </p:sp>
    </p:spTree>
    <p:extLst>
      <p:ext uri="{BB962C8B-B14F-4D97-AF65-F5344CB8AC3E}">
        <p14:creationId xmlns:p14="http://schemas.microsoft.com/office/powerpoint/2010/main" val="1541699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(Slide 1 of 2)</a:t>
            </a:r>
          </a:p>
          <a:p>
            <a:pPr marL="171450" indent="-171450">
              <a:buFont typeface="Arial" panose="020B0604020202020204" pitchFamily="34" charset="0"/>
              <a:buChar char="•"/>
            </a:pPr>
            <a:r>
              <a:rPr lang="en-US"/>
              <a:t>Improving the security of software and applications requires;</a:t>
            </a:r>
          </a:p>
          <a:p>
            <a:pPr marL="171450" indent="-171450">
              <a:buFont typeface="Arial" panose="020B0604020202020204" pitchFamily="34" charset="0"/>
              <a:buChar char="•"/>
            </a:pPr>
            <a:r>
              <a:rPr lang="en-US"/>
              <a:t>participation, cooperation, and collaboration between various teams;</a:t>
            </a:r>
          </a:p>
          <a:p>
            <a:pPr marL="171450" indent="-171450">
              <a:buFont typeface="Arial" panose="020B0604020202020204" pitchFamily="34" charset="0"/>
              <a:buChar char="•"/>
            </a:pPr>
            <a:r>
              <a:rPr lang="en-US"/>
              <a:t>The way that teams work with each other and interact are influenced by how teams are structured and their topologies (i.e., their purpose and relationships with one another);</a:t>
            </a:r>
          </a:p>
          <a:p>
            <a:pPr marL="171450" indent="-171450">
              <a:buFont typeface="Arial" panose="020B0604020202020204" pitchFamily="34" charset="0"/>
              <a:buChar char="•"/>
            </a:pPr>
            <a:r>
              <a:rPr lang="en-US"/>
              <a:t>According to Skelton and </a:t>
            </a:r>
            <a:r>
              <a:rPr lang="en-US" err="1"/>
              <a:t>Pais</a:t>
            </a:r>
            <a:r>
              <a:rPr lang="en-US"/>
              <a:t>;</a:t>
            </a:r>
          </a:p>
          <a:p>
            <a:pPr marL="171450" indent="-171450">
              <a:buFont typeface="Arial" panose="020B0604020202020204" pitchFamily="34" charset="0"/>
              <a:buChar char="•"/>
            </a:pPr>
            <a:r>
              <a:rPr lang="en-US"/>
              <a:t>[Read #1]</a:t>
            </a:r>
          </a:p>
          <a:p>
            <a:pPr marL="171450" indent="-171450">
              <a:buFont typeface="Arial" panose="020B0604020202020204" pitchFamily="34" charset="0"/>
              <a:buChar char="•"/>
            </a:pPr>
            <a:r>
              <a:rPr lang="en-US"/>
              <a:t>This can impact how we view ourselves as components in a larger system;</a:t>
            </a:r>
          </a:p>
          <a:p>
            <a:pPr marL="171450" indent="-171450">
              <a:buFont typeface="Arial" panose="020B0604020202020204" pitchFamily="34" charset="0"/>
              <a:buChar char="•"/>
            </a:pPr>
            <a:r>
              <a:rPr lang="en-US"/>
              <a:t>And change how we approach organizing our team(s) for achieving our goals and objectives.</a:t>
            </a:r>
          </a:p>
        </p:txBody>
      </p:sp>
      <p:sp>
        <p:nvSpPr>
          <p:cNvPr id="4" name="Slide Number Placeholder 3"/>
          <p:cNvSpPr>
            <a:spLocks noGrp="1"/>
          </p:cNvSpPr>
          <p:nvPr>
            <p:ph type="sldNum" sz="quarter" idx="5"/>
          </p:nvPr>
        </p:nvSpPr>
        <p:spPr/>
        <p:txBody>
          <a:bodyPr/>
          <a:lstStyle/>
          <a:p>
            <a:fld id="{EE1FD2FD-2496-4F73-8575-6AF68B0C314C}" type="slidenum">
              <a:rPr lang="en-GB" smtClean="0"/>
              <a:t>47</a:t>
            </a:fld>
            <a:endParaRPr lang="en-GB"/>
          </a:p>
        </p:txBody>
      </p:sp>
    </p:spTree>
    <p:extLst>
      <p:ext uri="{BB962C8B-B14F-4D97-AF65-F5344CB8AC3E}">
        <p14:creationId xmlns:p14="http://schemas.microsoft.com/office/powerpoint/2010/main" val="1408451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(Slide 2 of 2)</a:t>
            </a:r>
          </a:p>
          <a:p>
            <a:pPr marL="171450" indent="-171450">
              <a:buFont typeface="Arial" panose="020B0604020202020204" pitchFamily="34" charset="0"/>
              <a:buChar char="•"/>
            </a:pPr>
            <a:r>
              <a:rPr lang="en-US"/>
              <a:t>This also helps us better understand our teams’ priorities;</a:t>
            </a:r>
          </a:p>
          <a:p>
            <a:pPr marL="171450" indent="-171450">
              <a:buFont typeface="Arial" panose="020B0604020202020204" pitchFamily="34" charset="0"/>
              <a:buChar char="•"/>
            </a:pPr>
            <a:r>
              <a:rPr lang="en-US"/>
              <a:t>And focus helping better manage our cognitive load (or team capacity);</a:t>
            </a:r>
          </a:p>
          <a:p>
            <a:pPr marL="171450" indent="-171450">
              <a:buFont typeface="Arial" panose="020B0604020202020204" pitchFamily="34" charset="0"/>
              <a:buChar char="•"/>
            </a:pPr>
            <a:r>
              <a:rPr lang="en-US"/>
              <a:t>while also becoming more aware of the cognitive load of others.</a:t>
            </a:r>
          </a:p>
        </p:txBody>
      </p:sp>
      <p:sp>
        <p:nvSpPr>
          <p:cNvPr id="4" name="Slide Number Placeholder 3"/>
          <p:cNvSpPr>
            <a:spLocks noGrp="1"/>
          </p:cNvSpPr>
          <p:nvPr>
            <p:ph type="sldNum" sz="quarter" idx="5"/>
          </p:nvPr>
        </p:nvSpPr>
        <p:spPr/>
        <p:txBody>
          <a:bodyPr/>
          <a:lstStyle/>
          <a:p>
            <a:fld id="{EE1FD2FD-2496-4F73-8575-6AF68B0C314C}" type="slidenum">
              <a:rPr lang="en-GB" smtClean="0"/>
              <a:t>48</a:t>
            </a:fld>
            <a:endParaRPr lang="en-GB"/>
          </a:p>
        </p:txBody>
      </p:sp>
    </p:spTree>
    <p:extLst>
      <p:ext uri="{BB962C8B-B14F-4D97-AF65-F5344CB8AC3E}">
        <p14:creationId xmlns:p14="http://schemas.microsoft.com/office/powerpoint/2010/main" val="3384586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800" dirty="0">
                <a:effectLst/>
                <a:latin typeface="Calibri" panose="020F0502020204030204" pitchFamily="34" charset="0"/>
                <a:ea typeface="MS Mincho" panose="02020609040205080304" pitchFamily="49" charset="-128"/>
                <a:cs typeface="Arial" panose="020B0604020202020204" pitchFamily="34" charset="0"/>
              </a:rPr>
              <a:t>(Slide 1 of 5)</a:t>
            </a:r>
          </a:p>
          <a:p>
            <a:pPr marL="285750" indent="-285750">
              <a:buFont typeface="Arial" panose="020B0604020202020204" pitchFamily="34" charset="0"/>
              <a:buChar char="•"/>
            </a:pPr>
            <a:r>
              <a:rPr lang="en-CA" sz="1800" dirty="0">
                <a:effectLst/>
                <a:latin typeface="Calibri" panose="020F0502020204030204" pitchFamily="34" charset="0"/>
                <a:ea typeface="MS Mincho" panose="02020609040205080304" pitchFamily="49" charset="-128"/>
                <a:cs typeface="Arial" panose="020B0604020202020204" pitchFamily="34" charset="0"/>
              </a:rPr>
              <a:t>There are four fundamental team topologies as described in the </a:t>
            </a:r>
            <a:r>
              <a:rPr lang="en-CA" sz="1800" i="1" dirty="0">
                <a:effectLst/>
                <a:latin typeface="Calibri" panose="020F0502020204030204" pitchFamily="34" charset="0"/>
                <a:ea typeface="MS Mincho" panose="02020609040205080304" pitchFamily="49" charset="-128"/>
                <a:cs typeface="Arial" panose="020B0604020202020204" pitchFamily="34" charset="0"/>
              </a:rPr>
              <a:t>Team Topologies</a:t>
            </a:r>
            <a:r>
              <a:rPr lang="en-CA" sz="1800" dirty="0">
                <a:effectLst/>
                <a:latin typeface="Calibri" panose="020F0502020204030204" pitchFamily="34" charset="0"/>
                <a:ea typeface="MS Mincho" panose="02020609040205080304" pitchFamily="49" charset="-128"/>
                <a:cs typeface="Arial" panose="020B0604020202020204" pitchFamily="34" charset="0"/>
              </a:rPr>
              <a:t> book by Matthew Skelton and Manuel </a:t>
            </a:r>
            <a:r>
              <a:rPr lang="en-CA" sz="1800" dirty="0" err="1">
                <a:effectLst/>
                <a:latin typeface="Calibri" panose="020F0502020204030204" pitchFamily="34" charset="0"/>
                <a:ea typeface="MS Mincho" panose="02020609040205080304" pitchFamily="49" charset="-128"/>
                <a:cs typeface="Arial" panose="020B0604020202020204" pitchFamily="34" charset="0"/>
              </a:rPr>
              <a:t>Pais</a:t>
            </a:r>
            <a:r>
              <a:rPr lang="en-CA" sz="1800" dirty="0">
                <a:effectLst/>
                <a:latin typeface="Calibri" panose="020F0502020204030204" pitchFamily="34" charset="0"/>
                <a:ea typeface="MS Mincho" panose="02020609040205080304" pitchFamily="49" charset="-128"/>
                <a:cs typeface="Arial" panose="020B0604020202020204" pitchFamily="34" charset="0"/>
              </a:rPr>
              <a:t>.</a:t>
            </a:r>
          </a:p>
          <a:p>
            <a:pPr marL="285750" indent="-285750">
              <a:buFont typeface="Arial" panose="020B0604020202020204" pitchFamily="34" charset="0"/>
              <a:buChar char="•"/>
            </a:pPr>
            <a:r>
              <a:rPr lang="en-CA" sz="1800" dirty="0">
                <a:effectLst/>
                <a:latin typeface="Calibri" panose="020F0502020204030204" pitchFamily="34" charset="0"/>
                <a:ea typeface="MS Mincho" panose="02020609040205080304" pitchFamily="49" charset="-128"/>
                <a:cs typeface="Arial" panose="020B0604020202020204" pitchFamily="34" charset="0"/>
              </a:rPr>
              <a:t>These topologies are [Read slide]</a:t>
            </a:r>
            <a:endParaRPr lang="en-CA" sz="1800" dirty="0">
              <a:solidFill>
                <a:schemeClr val="tx1"/>
              </a:solidFill>
              <a:effectLst/>
              <a:latin typeface="Calibri" panose="020F0502020204030204" pitchFamily="34" charset="0"/>
              <a:ea typeface="MS Mincho" panose="02020609040205080304" pitchFamily="49" charset="-128"/>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Each topology has specific characteristics: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b="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Stream-Aligned Team: </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Skelton and </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Pais</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say that “A ‘stream’ is the continuous flow of work aligned to a business domain or organizational capability”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 stream-aligned team is a team aligned to a single, valuable stream of 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Example: Application security or QA.</a:t>
            </a:r>
            <a:endParaRPr lang="en-GB" sz="1800" b="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49</a:t>
            </a:fld>
            <a:endParaRPr lang="en-GB"/>
          </a:p>
        </p:txBody>
      </p:sp>
    </p:spTree>
    <p:extLst>
      <p:ext uri="{BB962C8B-B14F-4D97-AF65-F5344CB8AC3E}">
        <p14:creationId xmlns:p14="http://schemas.microsoft.com/office/powerpoint/2010/main" val="3189850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Quick show of hands;</a:t>
            </a:r>
          </a:p>
          <a:p>
            <a:pPr marL="171450" indent="-171450">
              <a:buFont typeface="Arial" panose="020B0604020202020204" pitchFamily="34" charset="0"/>
              <a:buChar char="•"/>
            </a:pPr>
            <a:r>
              <a:rPr lang="en-US"/>
              <a:t>Do any of these sound familiar?</a:t>
            </a:r>
          </a:p>
          <a:p>
            <a:pPr marL="171450" indent="-171450">
              <a:buFont typeface="Arial" panose="020B0604020202020204" pitchFamily="34" charset="0"/>
              <a:buChar char="•"/>
            </a:pPr>
            <a:r>
              <a:rPr lang="en-US"/>
              <a:t>[Hopefully, hands go up…]</a:t>
            </a:r>
          </a:p>
          <a:p>
            <a:pPr marL="171450" indent="-171450">
              <a:buFont typeface="Arial" panose="020B0604020202020204" pitchFamily="34" charset="0"/>
              <a:buChar char="•"/>
            </a:pPr>
            <a:r>
              <a:rPr lang="en-US"/>
              <a:t>Super! That’s why I’m here today giving this talk.</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5</a:t>
            </a:fld>
            <a:endParaRPr lang="en-GB"/>
          </a:p>
        </p:txBody>
      </p:sp>
    </p:spTree>
    <p:extLst>
      <p:ext uri="{BB962C8B-B14F-4D97-AF65-F5344CB8AC3E}">
        <p14:creationId xmlns:p14="http://schemas.microsoft.com/office/powerpoint/2010/main" val="1174453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800" dirty="0">
                <a:effectLst/>
                <a:latin typeface="Calibri" panose="020F0502020204030204" pitchFamily="34" charset="0"/>
                <a:ea typeface="MS Mincho" panose="02020609040205080304" pitchFamily="49" charset="-128"/>
                <a:cs typeface="Arial" panose="020B0604020202020204" pitchFamily="34" charset="0"/>
              </a:rPr>
              <a:t>(Slide 2 of 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b="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Stream-Aligned Team: </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Skelton and </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Pais</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say that “A ‘stream’ is the continuous flow of work aligned to a business domain or organizational capability”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 stream-aligned team is a team aligned to a single, valuable stream of 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Example: Application security or QA.</a:t>
            </a:r>
            <a:endParaRPr lang="en-GB" sz="1800" b="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50</a:t>
            </a:fld>
            <a:endParaRPr lang="en-GB"/>
          </a:p>
        </p:txBody>
      </p:sp>
    </p:spTree>
    <p:extLst>
      <p:ext uri="{BB962C8B-B14F-4D97-AF65-F5344CB8AC3E}">
        <p14:creationId xmlns:p14="http://schemas.microsoft.com/office/powerpoint/2010/main" val="34187262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800" dirty="0">
                <a:effectLst/>
                <a:latin typeface="Calibri" panose="020F0502020204030204" pitchFamily="34" charset="0"/>
                <a:ea typeface="MS Mincho" panose="02020609040205080304" pitchFamily="49" charset="-128"/>
                <a:cs typeface="Arial" panose="020B0604020202020204" pitchFamily="34" charset="0"/>
              </a:rPr>
              <a:t>(Slide 3 of 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b="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Enabling Team</a:t>
            </a:r>
            <a:r>
              <a:rPr lang="en-GB" sz="1800" b="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“An enabling team,” according to Skelton and </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Pais</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“is composed of specialists in a given technical (or product) domain, and they help bridge this capability gap.” Enabling teams “have the required bandwidth to research, try out options, and make informed suggestions on adequate tooling, practices, frameworks, and any of the ecosystem choices around the application stack.”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“end goal of an enabling team is to increase the autonomy of stream-aligned teams by growing their capabilities with a focus on their problems.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If done well, teams that are helped by an enabling team should only need help for a short period and there shouldn’t be a be a permanent dependency the enabling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Examples: DevOps teams that build skeleton pipelines to enable development teams;</a:t>
            </a:r>
          </a:p>
        </p:txBody>
      </p:sp>
      <p:sp>
        <p:nvSpPr>
          <p:cNvPr id="4" name="Slide Number Placeholder 3"/>
          <p:cNvSpPr>
            <a:spLocks noGrp="1"/>
          </p:cNvSpPr>
          <p:nvPr>
            <p:ph type="sldNum" sz="quarter" idx="5"/>
          </p:nvPr>
        </p:nvSpPr>
        <p:spPr/>
        <p:txBody>
          <a:bodyPr/>
          <a:lstStyle/>
          <a:p>
            <a:fld id="{EE1FD2FD-2496-4F73-8575-6AF68B0C314C}" type="slidenum">
              <a:rPr lang="en-GB" smtClean="0"/>
              <a:t>51</a:t>
            </a:fld>
            <a:endParaRPr lang="en-GB"/>
          </a:p>
        </p:txBody>
      </p:sp>
    </p:spTree>
    <p:extLst>
      <p:ext uri="{BB962C8B-B14F-4D97-AF65-F5344CB8AC3E}">
        <p14:creationId xmlns:p14="http://schemas.microsoft.com/office/powerpoint/2010/main" val="2096943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800" dirty="0">
                <a:effectLst/>
                <a:latin typeface="Calibri" panose="020F0502020204030204" pitchFamily="34" charset="0"/>
                <a:ea typeface="MS Mincho" panose="02020609040205080304" pitchFamily="49" charset="-128"/>
                <a:cs typeface="Arial" panose="020B0604020202020204" pitchFamily="34" charset="0"/>
              </a:rPr>
              <a:t>(Slide 4 of 5)</a:t>
            </a:r>
          </a:p>
          <a:p>
            <a:pPr marL="285750" indent="-285750">
              <a:buFont typeface="Arial" panose="020B0604020202020204" pitchFamily="34" charset="0"/>
              <a:buChar char="•"/>
            </a:pPr>
            <a:r>
              <a:rPr lang="en-CA" sz="1800" b="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Complicated-Subsystem Team</a:t>
            </a:r>
            <a:r>
              <a:rPr lang="en-GB" sz="1800" b="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 complicated-subsystem team is responsible for building and maintaining a part of the system that depends heavily on specialist knowledge”, according to Skelton and </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Pais</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t>
            </a:r>
          </a:p>
          <a:p>
            <a:pPr marL="285750" indent="-285750">
              <a:buFont typeface="Arial" panose="020B0604020202020204" pitchFamily="34" charset="0"/>
              <a:buChar cha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Example: (the may not be the best example but…) a </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DevSecOps</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group within a DevOps team that is responsible for security tooling, automation, and integration with build and deployment pipelines.</a:t>
            </a:r>
            <a:endParaRPr lang="en-GB" sz="1800" b="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52</a:t>
            </a:fld>
            <a:endParaRPr lang="en-GB"/>
          </a:p>
        </p:txBody>
      </p:sp>
    </p:spTree>
    <p:extLst>
      <p:ext uri="{BB962C8B-B14F-4D97-AF65-F5344CB8AC3E}">
        <p14:creationId xmlns:p14="http://schemas.microsoft.com/office/powerpoint/2010/main" val="1311480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A" sz="1800" dirty="0">
                <a:effectLst/>
                <a:latin typeface="Calibri" panose="020F0502020204030204" pitchFamily="34" charset="0"/>
                <a:ea typeface="MS Mincho" panose="02020609040205080304" pitchFamily="49" charset="-128"/>
                <a:cs typeface="Arial" panose="020B0604020202020204" pitchFamily="34" charset="0"/>
              </a:rPr>
              <a:t>(Slide 5 of 5)</a:t>
            </a:r>
          </a:p>
          <a:p>
            <a:pPr marL="285750" indent="-285750">
              <a:buFont typeface="Arial" panose="020B0604020202020204" pitchFamily="34" charset="0"/>
              <a:buChar char="•"/>
            </a:pPr>
            <a:r>
              <a:rPr lang="en-GB" sz="1800" b="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And finally we have a </a:t>
            </a:r>
            <a:r>
              <a:rPr lang="en-CA" sz="1800" b="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Platform Team;</a:t>
            </a:r>
          </a:p>
          <a:p>
            <a:pPr marL="285750" indent="-285750">
              <a:buFont typeface="Arial" panose="020B0604020202020204" pitchFamily="34" charset="0"/>
              <a:buChar cha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The “purpose of a platform team is to enable stream-aligned teams to deliver work with substantial autonomy … The platform team provides internal services to reduce the cognitive load that would be required from stream-aligned teams to develop these underlying services.”</a:t>
            </a:r>
          </a:p>
          <a:p>
            <a:pPr marL="285750" indent="-285750">
              <a:buFont typeface="Arial" panose="020B0604020202020204" pitchFamily="34" charset="0"/>
              <a:buChar cha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In Team Topologies, Skelton and </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Pais</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refer to Evan </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Bottcher’s</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definition of a “platform” to describe what it entails:</a:t>
            </a:r>
          </a:p>
          <a:p>
            <a:pPr marL="285750" indent="-285750">
              <a:buFont typeface="Arial" panose="020B0604020202020204" pitchFamily="34" charset="0"/>
              <a:buChar char="•"/>
            </a:pP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Bottcher</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says, “A digital platform is a foundation of self-service APIs, tools, services, knowledge and support which are arranged as a compelling internal product.”</a:t>
            </a:r>
          </a:p>
          <a:p>
            <a:pPr marL="285750" indent="-285750">
              <a:buFont typeface="Arial" panose="020B0604020202020204" pitchFamily="34" charset="0"/>
              <a:buChar cha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Perhaps at this point you may start to see how you presently fit into one or more of these topologies in your day job.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Logically, and in practice, each team may be a composition of multiple team topologies.</a:t>
            </a:r>
            <a:endParaRPr lang="en-GB"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285750" indent="-285750">
              <a:buFont typeface="Arial" panose="020B0604020202020204" pitchFamily="34" charset="0"/>
              <a:buChar char="•"/>
            </a:pPr>
            <a:endParaRPr lang="en-GB"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0" indent="0">
              <a:buFont typeface="Arial" panose="020B0604020202020204" pitchFamily="34" charset="0"/>
              <a:buNone/>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(Skelton &amp; </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Pais</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2019, p. 81)</a:t>
            </a:r>
            <a:endParaRPr lang="en-GB"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0" marR="0">
              <a:spcBef>
                <a:spcPts val="0"/>
              </a:spcBef>
              <a:spcAft>
                <a:spcPts val="0"/>
              </a:spcAft>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(Skelton &amp; </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Pais</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2019, pp. 86-87)</a:t>
            </a:r>
            <a:endParaRPr lang="en-GB"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0" marR="0">
              <a:spcBef>
                <a:spcPts val="0"/>
              </a:spcBef>
              <a:spcAft>
                <a:spcPts val="0"/>
              </a:spcAft>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(Skelton &amp; </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Pais</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2019, p. 91)</a:t>
            </a:r>
            <a:endParaRPr lang="en-GB"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0" marR="0">
              <a:spcBef>
                <a:spcPts val="0"/>
              </a:spcBef>
              <a:spcAft>
                <a:spcPts val="0"/>
              </a:spcAft>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(Skelton &amp; </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Pais</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2019, p. 92)</a:t>
            </a:r>
            <a:endParaRPr lang="en-GB"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0" marR="0">
              <a:spcBef>
                <a:spcPts val="0"/>
              </a:spcBef>
              <a:spcAft>
                <a:spcPts val="0"/>
              </a:spcAft>
            </a:pP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t>
            </a:r>
            <a:r>
              <a:rPr lang="en-CA"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Bottcher</a:t>
            </a:r>
            <a:r>
              <a:rPr lang="en-CA"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2018)</a:t>
            </a:r>
            <a:endParaRPr lang="en-GB"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EE1FD2FD-2496-4F73-8575-6AF68B0C314C}" type="slidenum">
              <a:rPr lang="en-GB" smtClean="0"/>
              <a:t>53</a:t>
            </a:fld>
            <a:endParaRPr lang="en-GB"/>
          </a:p>
        </p:txBody>
      </p:sp>
    </p:spTree>
    <p:extLst>
      <p:ext uri="{BB962C8B-B14F-4D97-AF65-F5344CB8AC3E}">
        <p14:creationId xmlns:p14="http://schemas.microsoft.com/office/powerpoint/2010/main" val="26000199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3 interaction modes identified and describe by Skelton and </a:t>
            </a:r>
            <a:r>
              <a:rPr lang="en-US" err="1"/>
              <a:t>Pais</a:t>
            </a:r>
            <a:r>
              <a:rPr lang="en-US"/>
              <a:t> are a bit more straight forward.</a:t>
            </a:r>
          </a:p>
          <a:p>
            <a:pPr marL="171450" indent="-171450">
              <a:buFont typeface="Arial" panose="020B0604020202020204" pitchFamily="34" charset="0"/>
              <a:buChar char="•"/>
            </a:pPr>
            <a:r>
              <a:rPr lang="en-US"/>
              <a:t>There is:</a:t>
            </a:r>
          </a:p>
          <a:p>
            <a:pPr marL="171450" indent="-171450">
              <a:buFont typeface="Arial" panose="020B0604020202020204" pitchFamily="34" charset="0"/>
              <a:buChar char="•"/>
            </a:pPr>
            <a:r>
              <a:rPr lang="en-US" sz="1200"/>
              <a:t>Collaboration: “Working closely together with another team”</a:t>
            </a:r>
          </a:p>
          <a:p>
            <a:pPr marL="171450" indent="-171450">
              <a:buFont typeface="Arial" panose="020B0604020202020204" pitchFamily="34" charset="0"/>
              <a:buChar char="•"/>
            </a:pPr>
            <a:r>
              <a:rPr lang="en-US" sz="1200"/>
              <a:t>X-as-a-Services: “Consuming or providing something with minimal collaboration”</a:t>
            </a:r>
          </a:p>
          <a:p>
            <a:pPr marL="171450" indent="-171450">
              <a:buFont typeface="Arial" panose="020B0604020202020204" pitchFamily="34" charset="0"/>
              <a:buChar char="•"/>
            </a:pPr>
            <a:r>
              <a:rPr lang="en-US" sz="1200"/>
              <a:t>Facilitating: “Helping (or being helped by) another team to clear impediments”</a:t>
            </a:r>
          </a:p>
          <a:p>
            <a:endParaRPr lang="en-US"/>
          </a:p>
          <a:p>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(Skelton &amp; </a:t>
            </a:r>
            <a:r>
              <a:rPr lang="en-CA" sz="120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Pais</a:t>
            </a:r>
            <a:r>
              <a:rPr lang="en-CA" sz="1200">
                <a:solidFill>
                  <a:srgbClr val="000000"/>
                </a:solidFill>
                <a:effectLst/>
                <a:latin typeface="Calibri" panose="020F0502020204030204" pitchFamily="34" charset="0"/>
                <a:ea typeface="MS Mincho" panose="02020609040205080304" pitchFamily="49" charset="-128"/>
                <a:cs typeface="Arial" panose="020B0604020202020204" pitchFamily="34" charset="0"/>
              </a:rPr>
              <a:t>, 2019, p. </a:t>
            </a:r>
            <a:r>
              <a:rPr lang="en-US"/>
              <a:t>133)</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54</a:t>
            </a:fld>
            <a:endParaRPr lang="en-GB"/>
          </a:p>
        </p:txBody>
      </p:sp>
    </p:spTree>
    <p:extLst>
      <p:ext uri="{BB962C8B-B14F-4D97-AF65-F5344CB8AC3E}">
        <p14:creationId xmlns:p14="http://schemas.microsoft.com/office/powerpoint/2010/main" val="4020208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Why does this all matter?</a:t>
            </a:r>
          </a:p>
          <a:p>
            <a:pPr marL="171450" indent="-171450">
              <a:buFont typeface="Arial" panose="020B0604020202020204" pitchFamily="34" charset="0"/>
              <a:buChar char="•"/>
            </a:pPr>
            <a:r>
              <a:rPr lang="en-US"/>
              <a:t>Consider this diagram that is depicting </a:t>
            </a:r>
            <a:r>
              <a:rPr lang="en-CA" sz="1200">
                <a:effectLst/>
                <a:latin typeface="Calibri" panose="020F0502020204030204" pitchFamily="34" charset="0"/>
                <a:ea typeface="MS Mincho" panose="02020609040205080304" pitchFamily="49" charset="-128"/>
                <a:cs typeface="Arial" panose="020B0604020202020204" pitchFamily="34" charset="0"/>
              </a:rPr>
              <a:t>these team topologies and their common interaction modes;</a:t>
            </a:r>
          </a:p>
          <a:p>
            <a:pPr marL="171450" indent="-171450">
              <a:buFont typeface="Arial" panose="020B0604020202020204" pitchFamily="34" charset="0"/>
              <a:buChar char="•"/>
            </a:pPr>
            <a:r>
              <a:rPr lang="en-CA" sz="1200">
                <a:effectLst/>
                <a:latin typeface="Calibri" panose="020F0502020204030204" pitchFamily="34" charset="0"/>
                <a:ea typeface="MS Mincho" panose="02020609040205080304" pitchFamily="49" charset="-128"/>
                <a:cs typeface="Arial" panose="020B0604020202020204" pitchFamily="34" charset="0"/>
              </a:rPr>
              <a:t>If our team, say AppSec, is Stream-Aligned;</a:t>
            </a:r>
          </a:p>
          <a:p>
            <a:pPr marL="171450" indent="-171450">
              <a:buFont typeface="Arial" panose="020B0604020202020204" pitchFamily="34" charset="0"/>
              <a:buChar char="•"/>
            </a:pPr>
            <a:r>
              <a:rPr lang="en-CA" sz="1200">
                <a:effectLst/>
                <a:latin typeface="Calibri" panose="020F0502020204030204" pitchFamily="34" charset="0"/>
                <a:ea typeface="MS Mincho" panose="02020609040205080304" pitchFamily="49" charset="-128"/>
                <a:cs typeface="Arial" panose="020B0604020202020204" pitchFamily="34" charset="0"/>
              </a:rPr>
              <a:t>and delivering a vulnerability management services that;</a:t>
            </a:r>
          </a:p>
          <a:p>
            <a:pPr marL="171450" indent="-171450">
              <a:buFont typeface="Arial" panose="020B0604020202020204" pitchFamily="34" charset="0"/>
              <a:buChar char="•"/>
            </a:pPr>
            <a:r>
              <a:rPr lang="en-CA" sz="1200">
                <a:effectLst/>
                <a:latin typeface="Calibri" panose="020F0502020204030204" pitchFamily="34" charset="0"/>
                <a:ea typeface="MS Mincho" panose="02020609040205080304" pitchFamily="49" charset="-128"/>
                <a:cs typeface="Arial" panose="020B0604020202020204" pitchFamily="34" charset="0"/>
              </a:rPr>
              <a:t>includes scanning, triage, prioritization and reporting to other teams;</a:t>
            </a:r>
          </a:p>
          <a:p>
            <a:pPr marL="171450" indent="-171450">
              <a:buFont typeface="Arial" panose="020B0604020202020204" pitchFamily="34" charset="0"/>
              <a:buChar char="•"/>
            </a:pPr>
            <a:r>
              <a:rPr lang="en-CA" sz="1200">
                <a:effectLst/>
                <a:latin typeface="Calibri" panose="020F0502020204030204" pitchFamily="34" charset="0"/>
                <a:ea typeface="MS Mincho" panose="02020609040205080304" pitchFamily="49" charset="-128"/>
                <a:cs typeface="Arial" panose="020B0604020202020204" pitchFamily="34" charset="0"/>
              </a:rPr>
              <a:t>but we desire this capability to be more “self-service”;</a:t>
            </a:r>
          </a:p>
          <a:p>
            <a:pPr marL="171450" indent="-171450">
              <a:buFont typeface="Arial" panose="020B0604020202020204" pitchFamily="34" charset="0"/>
              <a:buChar char="•"/>
            </a:pPr>
            <a:r>
              <a:rPr lang="en-CA" sz="1200">
                <a:effectLst/>
                <a:latin typeface="Calibri" panose="020F0502020204030204" pitchFamily="34" charset="0"/>
                <a:ea typeface="MS Mincho" panose="02020609040205080304" pitchFamily="49" charset="-128"/>
                <a:cs typeface="Arial" panose="020B0604020202020204" pitchFamily="34" charset="0"/>
              </a:rPr>
              <a:t>We should then consider either shifting some priorities;</a:t>
            </a:r>
          </a:p>
          <a:p>
            <a:pPr marL="171450" indent="-171450">
              <a:buFont typeface="Arial" panose="020B0604020202020204" pitchFamily="34" charset="0"/>
              <a:buChar char="•"/>
            </a:pPr>
            <a:r>
              <a:rPr lang="en-CA" sz="1200">
                <a:effectLst/>
                <a:latin typeface="Calibri" panose="020F0502020204030204" pitchFamily="34" charset="0"/>
                <a:ea typeface="MS Mincho" panose="02020609040205080304" pitchFamily="49" charset="-128"/>
                <a:cs typeface="Arial" panose="020B0604020202020204" pitchFamily="34" charset="0"/>
              </a:rPr>
              <a:t>Or standing up a team dedicated to building the platform;</a:t>
            </a:r>
          </a:p>
          <a:p>
            <a:pPr marL="171450" indent="-171450">
              <a:buFont typeface="Arial" panose="020B0604020202020204" pitchFamily="34" charset="0"/>
              <a:buChar char="•"/>
            </a:pPr>
            <a:r>
              <a:rPr lang="en-CA" sz="1200">
                <a:effectLst/>
                <a:latin typeface="Calibri" panose="020F0502020204030204" pitchFamily="34" charset="0"/>
                <a:ea typeface="MS Mincho" panose="02020609040205080304" pitchFamily="49" charset="-128"/>
                <a:cs typeface="Arial" panose="020B0604020202020204" pitchFamily="34" charset="0"/>
              </a:rPr>
              <a:t>Thus, adopting characteristics of a Platform Team.</a:t>
            </a:r>
          </a:p>
          <a:p>
            <a:pPr marL="171450" indent="-171450">
              <a:buFont typeface="Arial" panose="020B0604020202020204" pitchFamily="34" charset="0"/>
              <a:buChar char="•"/>
            </a:pPr>
            <a:r>
              <a:rPr lang="en-CA" sz="1200">
                <a:effectLst/>
                <a:latin typeface="Calibri" panose="020F0502020204030204" pitchFamily="34" charset="0"/>
                <a:ea typeface="MS Mincho" panose="02020609040205080304" pitchFamily="49" charset="-128"/>
                <a:cs typeface="Arial" panose="020B0604020202020204" pitchFamily="34" charset="0"/>
              </a:rPr>
              <a:t>Otherwise, if we continue with the status quo, we cannot achieve our desired state. </a:t>
            </a:r>
            <a:endParaRPr lang="en-US"/>
          </a:p>
        </p:txBody>
      </p:sp>
      <p:sp>
        <p:nvSpPr>
          <p:cNvPr id="4" name="Slide Number Placeholder 3"/>
          <p:cNvSpPr>
            <a:spLocks noGrp="1"/>
          </p:cNvSpPr>
          <p:nvPr>
            <p:ph type="sldNum" sz="quarter" idx="5"/>
          </p:nvPr>
        </p:nvSpPr>
        <p:spPr/>
        <p:txBody>
          <a:bodyPr/>
          <a:lstStyle/>
          <a:p>
            <a:fld id="{EE1FD2FD-2496-4F73-8575-6AF68B0C314C}" type="slidenum">
              <a:rPr lang="en-GB" smtClean="0"/>
              <a:t>55</a:t>
            </a:fld>
            <a:endParaRPr lang="en-GB"/>
          </a:p>
        </p:txBody>
      </p:sp>
    </p:spTree>
    <p:extLst>
      <p:ext uri="{BB962C8B-B14F-4D97-AF65-F5344CB8AC3E}">
        <p14:creationId xmlns:p14="http://schemas.microsoft.com/office/powerpoint/2010/main" val="2868357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Services!</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56</a:t>
            </a:fld>
            <a:endParaRPr lang="en-GB"/>
          </a:p>
        </p:txBody>
      </p:sp>
    </p:spTree>
    <p:extLst>
      <p:ext uri="{BB962C8B-B14F-4D97-AF65-F5344CB8AC3E}">
        <p14:creationId xmlns:p14="http://schemas.microsoft.com/office/powerpoint/2010/main" val="29467013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Why talk about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As we saw in Team Topologies, teams often interact with each other through providing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AppSec, we are often providing services internally;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Consider all the various styles of security assessments we do that involve specialist;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That review some aspect of a system and providing findings, a report, or their opinion.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AppSec capabilities are often realized and delivered through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Where two parties are involved;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One that is the service provider;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And the other is a customer consuming the service.</a:t>
            </a:r>
          </a:p>
        </p:txBody>
      </p:sp>
      <p:sp>
        <p:nvSpPr>
          <p:cNvPr id="4" name="Slide Number Placeholder 3"/>
          <p:cNvSpPr>
            <a:spLocks noGrp="1"/>
          </p:cNvSpPr>
          <p:nvPr>
            <p:ph type="sldNum" sz="quarter" idx="5"/>
          </p:nvPr>
        </p:nvSpPr>
        <p:spPr/>
        <p:txBody>
          <a:bodyPr/>
          <a:lstStyle/>
          <a:p>
            <a:fld id="{EE1FD2FD-2496-4F73-8575-6AF68B0C314C}" type="slidenum">
              <a:rPr lang="en-GB" smtClean="0"/>
              <a:t>57</a:t>
            </a:fld>
            <a:endParaRPr lang="en-GB"/>
          </a:p>
        </p:txBody>
      </p:sp>
    </p:spTree>
    <p:extLst>
      <p:ext uri="{BB962C8B-B14F-4D97-AF65-F5344CB8AC3E}">
        <p14:creationId xmlns:p14="http://schemas.microsoft.com/office/powerpoint/2010/main" val="3315654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By now, you may have realized I like to have definitions to make sure we are all on the same page;</a:t>
            </a:r>
          </a:p>
          <a:p>
            <a:pPr marL="171450" indent="-171450">
              <a:buFont typeface="Arial" panose="020B0604020202020204" pitchFamily="34" charset="0"/>
              <a:buChar char="•"/>
            </a:pPr>
            <a:r>
              <a:rPr lang="en-GB" dirty="0"/>
              <a:t>So here are two definitions that resonate with me for our purposes in understanding services.</a:t>
            </a:r>
          </a:p>
          <a:p>
            <a:pPr marL="171450" indent="-171450">
              <a:buFont typeface="Arial" panose="020B0604020202020204" pitchFamily="34" charset="0"/>
              <a:buChar char="•"/>
            </a:pPr>
            <a:r>
              <a:rPr lang="en-GB" dirty="0"/>
              <a:t>Adam </a:t>
            </a:r>
            <a:r>
              <a:rPr lang="en-GB" dirty="0" err="1"/>
              <a:t>Tacy</a:t>
            </a:r>
            <a:r>
              <a:rPr lang="en-GB" dirty="0"/>
              <a:t> defines a service as [Read #1]</a:t>
            </a:r>
          </a:p>
          <a:p>
            <a:pPr marL="171450" indent="-171450">
              <a:buFont typeface="Arial" panose="020B0604020202020204" pitchFamily="34" charset="0"/>
              <a:buChar char="•"/>
            </a:pPr>
            <a:r>
              <a:rPr lang="en-GB" dirty="0"/>
              <a:t>And Christian Gr</a:t>
            </a:r>
            <a:r>
              <a:rPr lang="en-US" sz="1200" dirty="0"/>
              <a:t>ö</a:t>
            </a:r>
            <a:r>
              <a:rPr lang="en-GB" dirty="0" err="1"/>
              <a:t>nroos</a:t>
            </a:r>
            <a:r>
              <a:rPr lang="en-GB" dirty="0"/>
              <a:t>, a professor of service and relationship marketing has defined a service as;</a:t>
            </a:r>
          </a:p>
          <a:p>
            <a:pPr marL="171450" indent="-171450">
              <a:buFont typeface="Arial" panose="020B0604020202020204" pitchFamily="34" charset="0"/>
              <a:buChar char="•"/>
            </a:pPr>
            <a:r>
              <a:rPr lang="en-GB" dirty="0"/>
              <a:t>[Read #2]</a:t>
            </a:r>
          </a:p>
          <a:p>
            <a:pPr marL="171450" indent="-171450">
              <a:buFont typeface="Arial" panose="020B0604020202020204" pitchFamily="34" charset="0"/>
              <a:buChar char="•"/>
            </a:pPr>
            <a:r>
              <a:rPr lang="en-GB" dirty="0"/>
              <a:t>Parts of the definitions that stand out to me include:</a:t>
            </a:r>
          </a:p>
          <a:p>
            <a:pPr marL="171450" indent="-171450">
              <a:buFont typeface="Arial" panose="020B0604020202020204" pitchFamily="34" charset="0"/>
              <a:buChar char="•"/>
            </a:pPr>
            <a:r>
              <a:rPr lang="en-GB" dirty="0"/>
              <a:t>That services are the use of knowledge and skills;</a:t>
            </a:r>
          </a:p>
          <a:p>
            <a:pPr marL="171450" indent="-171450">
              <a:buFont typeface="Arial" panose="020B0604020202020204" pitchFamily="34" charset="0"/>
              <a:buChar char="•"/>
            </a:pPr>
            <a:r>
              <a:rPr lang="en-GB" dirty="0"/>
              <a:t>Through processes or activities;</a:t>
            </a:r>
          </a:p>
          <a:p>
            <a:pPr marL="171450" indent="-171450">
              <a:buFont typeface="Arial" panose="020B0604020202020204" pitchFamily="34" charset="0"/>
              <a:buChar char="•"/>
            </a:pPr>
            <a:r>
              <a:rPr lang="en-GB" dirty="0"/>
              <a:t>To provide a solution to one or more problems.</a:t>
            </a:r>
          </a:p>
          <a:p>
            <a:pPr marL="171450" indent="-171450">
              <a:buFont typeface="Arial" panose="020B0604020202020204" pitchFamily="34" charset="0"/>
              <a:buChar char="•"/>
            </a:pPr>
            <a:endParaRPr lang="en-GB" dirty="0"/>
          </a:p>
          <a:p>
            <a:r>
              <a:rPr lang="en-GB" dirty="0"/>
              <a:t>https://solvinnov.com/a-model-for-describing-a-service-and-better-still-systematically-discovering-services-innovations/</a:t>
            </a:r>
          </a:p>
          <a:p>
            <a:r>
              <a:rPr lang="en-GB" dirty="0"/>
              <a:t>https://solvinnov.com/what-are-services/</a:t>
            </a:r>
          </a:p>
        </p:txBody>
      </p:sp>
      <p:sp>
        <p:nvSpPr>
          <p:cNvPr id="4" name="Slide Number Placeholder 3"/>
          <p:cNvSpPr>
            <a:spLocks noGrp="1"/>
          </p:cNvSpPr>
          <p:nvPr>
            <p:ph type="sldNum" sz="quarter" idx="5"/>
          </p:nvPr>
        </p:nvSpPr>
        <p:spPr/>
        <p:txBody>
          <a:bodyPr/>
          <a:lstStyle/>
          <a:p>
            <a:fld id="{EE1FD2FD-2496-4F73-8575-6AF68B0C314C}" type="slidenum">
              <a:rPr lang="en-GB" smtClean="0"/>
              <a:t>58</a:t>
            </a:fld>
            <a:endParaRPr lang="en-GB"/>
          </a:p>
        </p:txBody>
      </p:sp>
    </p:spTree>
    <p:extLst>
      <p:ext uri="{BB962C8B-B14F-4D97-AF65-F5344CB8AC3E}">
        <p14:creationId xmlns:p14="http://schemas.microsoft.com/office/powerpoint/2010/main" val="978736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[Read slide]</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59</a:t>
            </a:fld>
            <a:endParaRPr lang="en-GB"/>
          </a:p>
        </p:txBody>
      </p:sp>
    </p:spTree>
    <p:extLst>
      <p:ext uri="{BB962C8B-B14F-4D97-AF65-F5344CB8AC3E}">
        <p14:creationId xmlns:p14="http://schemas.microsoft.com/office/powerpoint/2010/main" val="2996458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Why this talk?</a:t>
            </a:r>
          </a:p>
          <a:p>
            <a:pPr marL="171450" indent="-171450">
              <a:buFont typeface="Arial" panose="020B0604020202020204" pitchFamily="34" charset="0"/>
              <a:buChar char="•"/>
            </a:pPr>
            <a:r>
              <a:rPr lang="en-US"/>
              <a:t>I like to say, “a problem unidentified is a problem unresolved”;</a:t>
            </a:r>
          </a:p>
          <a:p>
            <a:pPr marL="171450" indent="-171450">
              <a:buFont typeface="Arial" panose="020B0604020202020204" pitchFamily="34" charset="0"/>
              <a:buChar char="•"/>
            </a:pPr>
            <a:r>
              <a:rPr lang="en-US"/>
              <a:t>I think we have a problem;</a:t>
            </a:r>
          </a:p>
          <a:p>
            <a:pPr marL="171450" indent="-171450">
              <a:buFont typeface="Arial" panose="020B0604020202020204" pitchFamily="34" charset="0"/>
              <a:buChar char="•"/>
            </a:pPr>
            <a:r>
              <a:rPr lang="en-US"/>
              <a:t>So, what’s the problem?</a:t>
            </a:r>
          </a:p>
          <a:p>
            <a:pPr marL="171450" indent="-171450">
              <a:buFont typeface="Arial" panose="020B0604020202020204" pitchFamily="34" charset="0"/>
              <a:buChar char="•"/>
            </a:pPr>
            <a:r>
              <a:rPr lang="en-US"/>
              <a:t>[Read #2 and sub-points]</a:t>
            </a:r>
          </a:p>
          <a:p>
            <a:pPr marL="171450" indent="-171450">
              <a:buFont typeface="Arial" panose="020B0604020202020204" pitchFamily="34" charset="0"/>
              <a:buChar char="•"/>
            </a:pPr>
            <a:r>
              <a:rPr lang="en-US"/>
              <a:t>Where does this problem come from?</a:t>
            </a:r>
          </a:p>
          <a:p>
            <a:pPr marL="171450" indent="-171450">
              <a:buFont typeface="Arial" panose="020B0604020202020204" pitchFamily="34" charset="0"/>
              <a:buChar char="•"/>
            </a:pPr>
            <a:r>
              <a:rPr lang="en-US"/>
              <a:t>The last 2 bullets are adages that standout to me and relate to this problem.</a:t>
            </a:r>
          </a:p>
          <a:p>
            <a:pPr marL="171450" indent="-171450">
              <a:buFont typeface="Arial" panose="020B0604020202020204" pitchFamily="34" charset="0"/>
              <a:buChar char="•"/>
            </a:pPr>
            <a:r>
              <a:rPr lang="en-US"/>
              <a:t>[Read #3 and #4]</a:t>
            </a:r>
          </a:p>
        </p:txBody>
      </p:sp>
      <p:sp>
        <p:nvSpPr>
          <p:cNvPr id="4" name="Slide Number Placeholder 3"/>
          <p:cNvSpPr>
            <a:spLocks noGrp="1"/>
          </p:cNvSpPr>
          <p:nvPr>
            <p:ph type="sldNum" sz="quarter" idx="5"/>
          </p:nvPr>
        </p:nvSpPr>
        <p:spPr/>
        <p:txBody>
          <a:bodyPr/>
          <a:lstStyle/>
          <a:p>
            <a:fld id="{EE1FD2FD-2496-4F73-8575-6AF68B0C314C}" type="slidenum">
              <a:rPr lang="en-GB" smtClean="0"/>
              <a:t>6</a:t>
            </a:fld>
            <a:endParaRPr lang="en-GB"/>
          </a:p>
        </p:txBody>
      </p:sp>
    </p:spTree>
    <p:extLst>
      <p:ext uri="{BB962C8B-B14F-4D97-AF65-F5344CB8AC3E}">
        <p14:creationId xmlns:p14="http://schemas.microsoft.com/office/powerpoint/2010/main" val="1813699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t>Ok back to talking about services;</a:t>
            </a:r>
          </a:p>
          <a:p>
            <a:pPr marL="171450" indent="-171450">
              <a:buFont typeface="Arial" panose="020B0604020202020204" pitchFamily="34" charset="0"/>
              <a:buChar char="•"/>
            </a:pPr>
            <a:r>
              <a:rPr lang="en-GB"/>
              <a:t>In their paper “Innovation in Services”, </a:t>
            </a:r>
            <a:r>
              <a:rPr lang="en-GB" err="1"/>
              <a:t>Gallouj</a:t>
            </a:r>
            <a:r>
              <a:rPr lang="en-GB"/>
              <a:t> and Weinstein define a service by four characteristics: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err="1"/>
              <a:t>Dr.</a:t>
            </a:r>
            <a:r>
              <a:rPr lang="en-GB"/>
              <a:t> Adam </a:t>
            </a:r>
            <a:r>
              <a:rPr lang="en-GB" err="1"/>
              <a:t>Tacy</a:t>
            </a:r>
            <a:r>
              <a:rPr lang="en-GB"/>
              <a:t> has summarised this definition in the figure displayed on screen. Let’s look a bit closer. </a:t>
            </a:r>
          </a:p>
          <a:p>
            <a:pPr marL="171450" indent="-171450">
              <a:buFont typeface="Arial" panose="020B0604020202020204" pitchFamily="34" charset="0"/>
              <a:buChar char="•"/>
            </a:pPr>
            <a:r>
              <a:rPr lang="en-GB"/>
              <a:t>Customer competences, what skills or knowledge do the customers require?;</a:t>
            </a:r>
          </a:p>
          <a:p>
            <a:pPr marL="171450" indent="-171450">
              <a:buFont typeface="Arial" panose="020B0604020202020204" pitchFamily="34" charset="0"/>
              <a:buChar char="•"/>
            </a:pPr>
            <a:r>
              <a:rPr lang="en-GB"/>
              <a:t>Provider competences, what skills or knowledge does the provider bring?;</a:t>
            </a:r>
          </a:p>
          <a:p>
            <a:pPr marL="171450" indent="-171450">
              <a:buFont typeface="Arial" panose="020B0604020202020204" pitchFamily="34" charset="0"/>
              <a:buChar char="•"/>
            </a:pPr>
            <a:r>
              <a:rPr lang="en-GB"/>
              <a:t>Technical characteristics, what resources or systems does the service use or are dependent on?; and </a:t>
            </a:r>
          </a:p>
          <a:p>
            <a:pPr marL="171450" indent="-171450">
              <a:buFont typeface="Arial" panose="020B0604020202020204" pitchFamily="34" charset="0"/>
              <a:buChar char="•"/>
            </a:pPr>
            <a:r>
              <a:rPr lang="en-GB"/>
              <a:t>External characteristics, what is the value proposition or user experience?;</a:t>
            </a:r>
          </a:p>
          <a:p>
            <a:pPr marL="171450" indent="-171450">
              <a:buFont typeface="Arial" panose="020B0604020202020204" pitchFamily="34" charset="0"/>
              <a:buChar char="•"/>
            </a:pPr>
            <a:r>
              <a:rPr lang="en-GB"/>
              <a:t>This method of defining services I think provides a great way to conceptualize services.</a:t>
            </a:r>
          </a:p>
        </p:txBody>
      </p:sp>
      <p:sp>
        <p:nvSpPr>
          <p:cNvPr id="4" name="Slide Number Placeholder 3"/>
          <p:cNvSpPr>
            <a:spLocks noGrp="1"/>
          </p:cNvSpPr>
          <p:nvPr>
            <p:ph type="sldNum" sz="quarter" idx="5"/>
          </p:nvPr>
        </p:nvSpPr>
        <p:spPr/>
        <p:txBody>
          <a:bodyPr/>
          <a:lstStyle/>
          <a:p>
            <a:fld id="{EE1FD2FD-2496-4F73-8575-6AF68B0C314C}" type="slidenum">
              <a:rPr lang="en-GB" smtClean="0"/>
              <a:t>60</a:t>
            </a:fld>
            <a:endParaRPr lang="en-GB"/>
          </a:p>
        </p:txBody>
      </p:sp>
    </p:spTree>
    <p:extLst>
      <p:ext uri="{BB962C8B-B14F-4D97-AF65-F5344CB8AC3E}">
        <p14:creationId xmlns:p14="http://schemas.microsoft.com/office/powerpoint/2010/main" val="20351569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Now that we’ve talked extensively about what services 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And… stay with me a little longer;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Let’s look at a quick comparison between 3 different types of services that I think are applicable to many of us; </a:t>
            </a:r>
          </a:p>
          <a:p>
            <a:pPr marL="171450" indent="-171450">
              <a:buFont typeface="Arial" panose="020B0604020202020204" pitchFamily="34" charset="0"/>
              <a:buChar char="•"/>
            </a:pPr>
            <a:r>
              <a:rPr lang="en-GB" dirty="0"/>
              <a:t>Self-Service: </a:t>
            </a:r>
            <a:r>
              <a:rPr lang="en-US" b="0" i="0" dirty="0">
                <a:solidFill>
                  <a:srgbClr val="222222"/>
                </a:solidFill>
                <a:effectLst/>
                <a:latin typeface="Open Sans" panose="020B0606030504020204" pitchFamily="34" charset="0"/>
              </a:rPr>
              <a:t>Defined by “…the reliance on [consumer] skills and their use of … [resources] provided by the [service provider]...”;</a:t>
            </a:r>
          </a:p>
          <a:p>
            <a:pPr marL="171450" indent="-171450">
              <a:buFont typeface="Arial" panose="020B0604020202020204" pitchFamily="34" charset="0"/>
              <a:buChar char="•"/>
            </a:pPr>
            <a:r>
              <a:rPr lang="en-GB" dirty="0"/>
              <a:t>Typical Service: Characterised by a service “…</a:t>
            </a:r>
            <a:r>
              <a:rPr lang="en-US" b="0" i="0" dirty="0">
                <a:solidFill>
                  <a:srgbClr val="222222"/>
                </a:solidFill>
                <a:effectLst/>
                <a:latin typeface="Open Sans" panose="020B0606030504020204" pitchFamily="34" charset="0"/>
              </a:rPr>
              <a:t> that have obvious co-value generation through the integration of [consumer] and [provider] competences to </a:t>
            </a:r>
            <a:r>
              <a:rPr lang="en-US" b="0" i="0" dirty="0" err="1">
                <a:solidFill>
                  <a:srgbClr val="222222"/>
                </a:solidFill>
                <a:effectLst/>
                <a:latin typeface="Open Sans" panose="020B0606030504020204" pitchFamily="34" charset="0"/>
              </a:rPr>
              <a:t>realise</a:t>
            </a:r>
            <a:r>
              <a:rPr lang="en-US" b="0" i="0" dirty="0">
                <a:solidFill>
                  <a:srgbClr val="222222"/>
                </a:solidFill>
                <a:effectLst/>
                <a:latin typeface="Open Sans" panose="020B0606030504020204" pitchFamily="34" charset="0"/>
              </a:rPr>
              <a:t> the [value proposition]…”; and lastly we have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22222"/>
                </a:solidFill>
                <a:effectLst/>
                <a:latin typeface="Open Sans" panose="020B0606030504020204" pitchFamily="34" charset="0"/>
              </a:rPr>
              <a:t>Skills Heavy Service: A service that “… relies heavily on [provider] competences and have a negligible need for [consumer] competences during the act of service.”</a:t>
            </a:r>
            <a:endParaRPr lang="en-GB" b="0" i="0" dirty="0">
              <a:solidFill>
                <a:srgbClr val="222222"/>
              </a:solidFill>
              <a:effectLst/>
              <a:latin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r>
              <a:rPr lang="en-GB" dirty="0"/>
              <a:t>https://solvinnov.com/service-as-characteristics-examples/</a:t>
            </a:r>
          </a:p>
          <a:p>
            <a:r>
              <a:rPr lang="en-GB" dirty="0"/>
              <a:t>https://solvinnov.com/a-model-for-describing-a-service-and-better-still-systematically-discovering-services-innovations/</a:t>
            </a:r>
          </a:p>
        </p:txBody>
      </p:sp>
      <p:sp>
        <p:nvSpPr>
          <p:cNvPr id="4" name="Slide Number Placeholder 3"/>
          <p:cNvSpPr>
            <a:spLocks noGrp="1"/>
          </p:cNvSpPr>
          <p:nvPr>
            <p:ph type="sldNum" sz="quarter" idx="5"/>
          </p:nvPr>
        </p:nvSpPr>
        <p:spPr/>
        <p:txBody>
          <a:bodyPr/>
          <a:lstStyle/>
          <a:p>
            <a:fld id="{EE1FD2FD-2496-4F73-8575-6AF68B0C314C}" type="slidenum">
              <a:rPr lang="en-GB" smtClean="0"/>
              <a:t>61</a:t>
            </a:fld>
            <a:endParaRPr lang="en-GB"/>
          </a:p>
        </p:txBody>
      </p:sp>
    </p:spTree>
    <p:extLst>
      <p:ext uri="{BB962C8B-B14F-4D97-AF65-F5344CB8AC3E}">
        <p14:creationId xmlns:p14="http://schemas.microsoft.com/office/powerpoint/2010/main" val="28462899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brings us Self-Guided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increasing pressure to do more with the same, or fewer,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and more teams are looking to solve this problem by distributing the cognitive load of AppSec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through “self-service” delivery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we’ve seen up to this 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Adoption requires knowledge;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platform provides the foundations to enable autonomy for other teams; 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Self-Service requires that service beneficiary, or consumer, have the required competencies to execute the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means a state where the service can be performed without the provider.</a:t>
            </a:r>
          </a:p>
        </p:txBody>
      </p:sp>
      <p:sp>
        <p:nvSpPr>
          <p:cNvPr id="4" name="Slide Number Placeholder 3"/>
          <p:cNvSpPr>
            <a:spLocks noGrp="1"/>
          </p:cNvSpPr>
          <p:nvPr>
            <p:ph type="sldNum" sz="quarter" idx="5"/>
          </p:nvPr>
        </p:nvSpPr>
        <p:spPr/>
        <p:txBody>
          <a:bodyPr/>
          <a:lstStyle/>
          <a:p>
            <a:fld id="{EE1FD2FD-2496-4F73-8575-6AF68B0C314C}" type="slidenum">
              <a:rPr lang="en-GB" smtClean="0"/>
              <a:t>62</a:t>
            </a:fld>
            <a:endParaRPr lang="en-GB"/>
          </a:p>
        </p:txBody>
      </p:sp>
    </p:spTree>
    <p:extLst>
      <p:ext uri="{BB962C8B-B14F-4D97-AF65-F5344CB8AC3E}">
        <p14:creationId xmlns:p14="http://schemas.microsoft.com/office/powerpoint/2010/main" val="1929495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t>Which brings us here;</a:t>
            </a:r>
          </a:p>
          <a:p>
            <a:pPr marL="171450" indent="-171450">
              <a:buFont typeface="Arial" panose="020B0604020202020204" pitchFamily="34" charset="0"/>
              <a:buChar char="•"/>
            </a:pPr>
            <a:r>
              <a:rPr lang="en-GB"/>
              <a:t>[Read slide]</a:t>
            </a:r>
          </a:p>
          <a:p>
            <a:pPr marL="171450" indent="-171450">
              <a:buFont typeface="Arial" panose="020B0604020202020204" pitchFamily="34" charset="0"/>
              <a:buChar char="•"/>
            </a:pPr>
            <a:r>
              <a:rPr lang="en-GB"/>
              <a:t>Without these we cannot reasonably expect “self-service” to be a reality.</a:t>
            </a:r>
          </a:p>
          <a:p>
            <a:r>
              <a:rPr lang="en-GB"/>
              <a:t>https://solvinnov.com/a-model-for-describing-a-service-and-better-still-systematically-discovering-services-innovations/</a:t>
            </a:r>
          </a:p>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63</a:t>
            </a:fld>
            <a:endParaRPr lang="en-GB"/>
          </a:p>
        </p:txBody>
      </p:sp>
    </p:spTree>
    <p:extLst>
      <p:ext uri="{BB962C8B-B14F-4D97-AF65-F5344CB8AC3E}">
        <p14:creationId xmlns:p14="http://schemas.microsoft.com/office/powerpoint/2010/main" val="25439477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Ok, final topic in this talk;</a:t>
            </a:r>
          </a:p>
          <a:p>
            <a:pPr marL="171450" indent="-171450">
              <a:buFont typeface="Arial" panose="020B0604020202020204" pitchFamily="34" charset="0"/>
              <a:buChar char="•"/>
            </a:pPr>
            <a:r>
              <a:rPr lang="en-US"/>
              <a:t>Measuring a capability</a:t>
            </a:r>
            <a:r>
              <a:rPr lang="en-GB"/>
              <a:t>;</a:t>
            </a:r>
            <a:r>
              <a:rPr lang="en-US"/>
              <a:t> and</a:t>
            </a:r>
          </a:p>
          <a:p>
            <a:pPr marL="171450" indent="-171450">
              <a:buFont typeface="Arial" panose="020B0604020202020204" pitchFamily="34" charset="0"/>
              <a:buChar char="•"/>
            </a:pPr>
            <a:r>
              <a:rPr lang="en-US"/>
              <a:t>Defining success.</a:t>
            </a:r>
          </a:p>
        </p:txBody>
      </p:sp>
      <p:sp>
        <p:nvSpPr>
          <p:cNvPr id="4" name="Slide Number Placeholder 3"/>
          <p:cNvSpPr>
            <a:spLocks noGrp="1"/>
          </p:cNvSpPr>
          <p:nvPr>
            <p:ph type="sldNum" sz="quarter" idx="5"/>
          </p:nvPr>
        </p:nvSpPr>
        <p:spPr/>
        <p:txBody>
          <a:bodyPr/>
          <a:lstStyle/>
          <a:p>
            <a:fld id="{EE1FD2FD-2496-4F73-8575-6AF68B0C314C}" type="slidenum">
              <a:rPr lang="en-GB" smtClean="0"/>
              <a:t>64</a:t>
            </a:fld>
            <a:endParaRPr lang="en-GB"/>
          </a:p>
        </p:txBody>
      </p:sp>
    </p:spTree>
    <p:extLst>
      <p:ext uri="{BB962C8B-B14F-4D97-AF65-F5344CB8AC3E}">
        <p14:creationId xmlns:p14="http://schemas.microsoft.com/office/powerpoint/2010/main" val="17584177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approach we commonly see, we can label as being a “results-driven” or “outcome-driven” approach to measuring success;</a:t>
            </a:r>
          </a:p>
          <a:p>
            <a:pPr marL="171450" indent="-171450">
              <a:buFont typeface="Arial" panose="020B0604020202020204" pitchFamily="34" charset="0"/>
              <a:buChar char="•"/>
            </a:pPr>
            <a:r>
              <a:rPr lang="en-US"/>
              <a:t>This works for well established and adopted capabilities and usually involves simple metrics based off readily available data from our tools;</a:t>
            </a:r>
          </a:p>
          <a:p>
            <a:pPr marL="171450" indent="-171450">
              <a:buFont typeface="Arial" panose="020B0604020202020204" pitchFamily="34" charset="0"/>
              <a:buChar char="•"/>
            </a:pPr>
            <a:r>
              <a:rPr lang="en-US"/>
              <a:t>Such as the number of vulnerabilities identified, or the number of vulnerability reduces in a time period;</a:t>
            </a:r>
          </a:p>
          <a:p>
            <a:pPr marL="171450" indent="-171450">
              <a:buFont typeface="Arial" panose="020B0604020202020204" pitchFamily="34" charset="0"/>
              <a:buChar char="•"/>
            </a:pPr>
            <a:r>
              <a:rPr lang="en-US"/>
              <a:t>The issue with this approach, especially for new or unadopted capabilities;</a:t>
            </a:r>
          </a:p>
          <a:p>
            <a:pPr marL="171450" indent="-171450">
              <a:buFont typeface="Arial" panose="020B0604020202020204" pitchFamily="34" charset="0"/>
              <a:buChar char="•"/>
            </a:pPr>
            <a:r>
              <a:rPr lang="en-US"/>
              <a:t>Is that it doesn’t tell the full story;</a:t>
            </a:r>
          </a:p>
          <a:p>
            <a:pPr marL="171450" indent="-171450">
              <a:buFont typeface="Arial" panose="020B0604020202020204" pitchFamily="34" charset="0"/>
              <a:buChar char="•"/>
            </a:pPr>
            <a:r>
              <a:rPr lang="en-US"/>
              <a:t>And as we scale the capability and make efforts to increase adoption there is likely going to be a negative impact on these metrics.</a:t>
            </a:r>
          </a:p>
          <a:p>
            <a:pPr marL="171450" indent="-171450">
              <a:buFont typeface="Arial" panose="020B0604020202020204" pitchFamily="34" charset="0"/>
              <a:buChar char="•"/>
            </a:pPr>
            <a:r>
              <a:rPr lang="en-US"/>
              <a:t>For example, if we increase adoption of vulnerability scanning, we can reasonably expect an increase in vulnerabilities identified each time a new system is onboarded and scanned;</a:t>
            </a:r>
          </a:p>
          <a:p>
            <a:pPr marL="171450" indent="-171450">
              <a:buFont typeface="Arial" panose="020B0604020202020204" pitchFamily="34" charset="0"/>
              <a:buChar char="•"/>
            </a:pPr>
            <a:r>
              <a:rPr lang="en-US"/>
              <a:t>This negatively impacts the objectives we may have around decreasing vulnerability each quarter.</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65</a:t>
            </a:fld>
            <a:endParaRPr lang="en-GB"/>
          </a:p>
        </p:txBody>
      </p:sp>
    </p:spTree>
    <p:extLst>
      <p:ext uri="{BB962C8B-B14F-4D97-AF65-F5344CB8AC3E}">
        <p14:creationId xmlns:p14="http://schemas.microsoft.com/office/powerpoint/2010/main" val="35356887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(Slide 1 of 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should we then measure?;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Going back to Everette Rogers’ factors that influence adoption and rate of success;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Rogers says, [read quote].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other words, we get out what we (change agents) put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cannot expect success unless we create an environment that will enables success;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Therefore, we need to </a:t>
            </a: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measure various aspects of a capability that include implementation progress (i.e. scaling and change efforts), adoption, and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I propose looking at it in this order;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Change effort</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Adoption</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Results</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66</a:t>
            </a:fld>
            <a:endParaRPr lang="en-GB"/>
          </a:p>
        </p:txBody>
      </p:sp>
    </p:spTree>
    <p:extLst>
      <p:ext uri="{BB962C8B-B14F-4D97-AF65-F5344CB8AC3E}">
        <p14:creationId xmlns:p14="http://schemas.microsoft.com/office/powerpoint/2010/main" val="2457423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(Slide 2 of 5)</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Change efforts include any effort made by the capability owners to help the organization scale and adopt capabilities;</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This may include;</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Providing internal communications and marketing to raise awareness about the capability;</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Training personnel on processes, procedures, and expectations;</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Onboarding personnel and teams by provisioning access to tools and resources that support the capability; and</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Providing services to support the capability.</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Measuring change efforts will typically involve looking at whether a specific change-management activity was completed.</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67</a:t>
            </a:fld>
            <a:endParaRPr lang="en-GB"/>
          </a:p>
        </p:txBody>
      </p:sp>
    </p:spTree>
    <p:extLst>
      <p:ext uri="{BB962C8B-B14F-4D97-AF65-F5344CB8AC3E}">
        <p14:creationId xmlns:p14="http://schemas.microsoft.com/office/powerpoint/2010/main" val="3967547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(Slide 3 of 5)</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Adoption is the measurement of indicators that a capability is adopted;</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In other words, there is evidence that suggests the completion of associated processes and procedures and confirms usage;</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For example, determining whether vulnerability scanning is adopted would require data that suggests or confirms that a development team is executing vulnerability scans frequently (i.e. more than once);</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results are triaged;</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and remediation is completed;</a:t>
            </a:r>
          </a:p>
        </p:txBody>
      </p:sp>
      <p:sp>
        <p:nvSpPr>
          <p:cNvPr id="4" name="Slide Number Placeholder 3"/>
          <p:cNvSpPr>
            <a:spLocks noGrp="1"/>
          </p:cNvSpPr>
          <p:nvPr>
            <p:ph type="sldNum" sz="quarter" idx="5"/>
          </p:nvPr>
        </p:nvSpPr>
        <p:spPr/>
        <p:txBody>
          <a:bodyPr/>
          <a:lstStyle/>
          <a:p>
            <a:fld id="{EE1FD2FD-2496-4F73-8575-6AF68B0C314C}" type="slidenum">
              <a:rPr lang="en-GB" smtClean="0"/>
              <a:t>68</a:t>
            </a:fld>
            <a:endParaRPr lang="en-GB"/>
          </a:p>
        </p:txBody>
      </p:sp>
    </p:spTree>
    <p:extLst>
      <p:ext uri="{BB962C8B-B14F-4D97-AF65-F5344CB8AC3E}">
        <p14:creationId xmlns:p14="http://schemas.microsoft.com/office/powerpoint/2010/main" val="4238238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(Slide 4 of 5)</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Measuring adoption starts with defining what adoption means for a given capability and identifying the indicators of adoption;</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Indicators may be soft indicators (i.e., indicators that, when combined with other context, confirm that adoption has occurred);</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or hard indicators (i.e., indicators that alone confirm that adoption has occurred);</a:t>
            </a:r>
          </a:p>
          <a:p>
            <a:pPr marL="171450" marR="0" indent="-171450">
              <a:lnSpc>
                <a:spcPct val="115000"/>
              </a:lnSpc>
              <a:spcBef>
                <a:spcPts val="0"/>
              </a:spcBef>
              <a:spcAft>
                <a:spcPts val="1000"/>
              </a:spcAft>
              <a:buFont typeface="Arial" panose="020B0604020202020204" pitchFamily="34" charset="0"/>
              <a:buChar char="•"/>
            </a:pPr>
            <a:r>
              <a:rPr lang="en-US"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Measurement of adoption should focus on the rate of adoption and the percentage of adoption.</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EE1FD2FD-2496-4F73-8575-6AF68B0C314C}" type="slidenum">
              <a:rPr lang="en-GB" smtClean="0"/>
              <a:t>69</a:t>
            </a:fld>
            <a:endParaRPr lang="en-GB"/>
          </a:p>
        </p:txBody>
      </p:sp>
    </p:spTree>
    <p:extLst>
      <p:ext uri="{BB962C8B-B14F-4D97-AF65-F5344CB8AC3E}">
        <p14:creationId xmlns:p14="http://schemas.microsoft.com/office/powerpoint/2010/main" val="1440770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There’s a little bit more;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We love our frameworks and standards that tell us what controls and capabilities we should have;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Added to these are regulations and standards that specific industries MUST comply with for various reasons;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There are contractual requirements or general market expectations to also meet;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of this is telling us what we need to have in place and perhaps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of the how is available, both through tools and methodologies;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if these are to become capabilities and practices, how should they be implemented?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do we ensure that they are adopted and become standard “business as usual”?</a:t>
            </a:r>
          </a:p>
          <a:p>
            <a:endParaRPr lang="en-GB" dirty="0"/>
          </a:p>
        </p:txBody>
      </p:sp>
      <p:sp>
        <p:nvSpPr>
          <p:cNvPr id="4" name="Slide Number Placeholder 3"/>
          <p:cNvSpPr>
            <a:spLocks noGrp="1"/>
          </p:cNvSpPr>
          <p:nvPr>
            <p:ph type="sldNum" sz="quarter" idx="5"/>
          </p:nvPr>
        </p:nvSpPr>
        <p:spPr/>
        <p:txBody>
          <a:bodyPr/>
          <a:lstStyle/>
          <a:p>
            <a:fld id="{EE1FD2FD-2496-4F73-8575-6AF68B0C314C}" type="slidenum">
              <a:rPr lang="en-GB" smtClean="0"/>
              <a:t>7</a:t>
            </a:fld>
            <a:endParaRPr lang="en-GB"/>
          </a:p>
        </p:txBody>
      </p:sp>
    </p:spTree>
    <p:extLst>
      <p:ext uri="{BB962C8B-B14F-4D97-AF65-F5344CB8AC3E}">
        <p14:creationId xmlns:p14="http://schemas.microsoft.com/office/powerpoint/2010/main" val="19849496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(Slide 5 of 5)</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And finally;</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Measuring results is the final measurement that assesses a capability’s progress and impact;</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Results should be tied to the capability’s purpose;</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For example, the result-based objectives and metrics for vulnerability management should be related to the reduction or elimination of vulnerabilities;</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To measure results, obtain a baseline as a starting reference point;</a:t>
            </a:r>
          </a:p>
          <a:p>
            <a:pPr marL="171450" marR="0" indent="-171450">
              <a:lnSpc>
                <a:spcPct val="115000"/>
              </a:lnSpc>
              <a:spcBef>
                <a:spcPts val="0"/>
              </a:spcBef>
              <a:spcAft>
                <a:spcPts val="1000"/>
              </a:spcAft>
              <a:buFont typeface="Arial" panose="020B0604020202020204" pitchFamily="34" charset="0"/>
              <a:buChar char="•"/>
            </a:pPr>
            <a:r>
              <a:rPr lang="en-CA"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Then, focus the measurement of results on the changes from the baseline over time.</a:t>
            </a:r>
            <a:endParaRPr lang="en-GB" sz="1200" dirty="0">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a:p>
            <a:endParaRPr lang="en-GB" dirty="0"/>
          </a:p>
          <a:p>
            <a:endParaRPr lang="en-GB" dirty="0"/>
          </a:p>
        </p:txBody>
      </p:sp>
      <p:sp>
        <p:nvSpPr>
          <p:cNvPr id="4" name="Slide Number Placeholder 3"/>
          <p:cNvSpPr>
            <a:spLocks noGrp="1"/>
          </p:cNvSpPr>
          <p:nvPr>
            <p:ph type="sldNum" sz="quarter" idx="5"/>
          </p:nvPr>
        </p:nvSpPr>
        <p:spPr/>
        <p:txBody>
          <a:bodyPr/>
          <a:lstStyle/>
          <a:p>
            <a:fld id="{EE1FD2FD-2496-4F73-8575-6AF68B0C314C}" type="slidenum">
              <a:rPr lang="en-GB" smtClean="0"/>
              <a:t>70</a:t>
            </a:fld>
            <a:endParaRPr lang="en-GB"/>
          </a:p>
        </p:txBody>
      </p:sp>
    </p:spTree>
    <p:extLst>
      <p:ext uri="{BB962C8B-B14F-4D97-AF65-F5344CB8AC3E}">
        <p14:creationId xmlns:p14="http://schemas.microsoft.com/office/powerpoint/2010/main" val="41041922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That’s it!</a:t>
            </a:r>
          </a:p>
          <a:p>
            <a:pPr marL="171450" indent="-171450">
              <a:buFont typeface="Arial" panose="020B0604020202020204" pitchFamily="34" charset="0"/>
              <a:buChar char="•"/>
            </a:pPr>
            <a:r>
              <a:rPr lang="en-US" dirty="0"/>
              <a:t>Thank you for coming to my talk and sticking around until the end!</a:t>
            </a:r>
            <a:endParaRPr lang="en-GB" dirty="0"/>
          </a:p>
        </p:txBody>
      </p:sp>
      <p:sp>
        <p:nvSpPr>
          <p:cNvPr id="4" name="Slide Number Placeholder 3"/>
          <p:cNvSpPr>
            <a:spLocks noGrp="1"/>
          </p:cNvSpPr>
          <p:nvPr>
            <p:ph type="sldNum" sz="quarter" idx="5"/>
          </p:nvPr>
        </p:nvSpPr>
        <p:spPr/>
        <p:txBody>
          <a:bodyPr/>
          <a:lstStyle/>
          <a:p>
            <a:fld id="{EE1FD2FD-2496-4F73-8575-6AF68B0C314C}" type="slidenum">
              <a:rPr lang="en-GB" smtClean="0"/>
              <a:t>71</a:t>
            </a:fld>
            <a:endParaRPr lang="en-GB"/>
          </a:p>
        </p:txBody>
      </p:sp>
    </p:spTree>
    <p:extLst>
      <p:ext uri="{BB962C8B-B14F-4D97-AF65-F5344CB8AC3E}">
        <p14:creationId xmlns:p14="http://schemas.microsoft.com/office/powerpoint/2010/main" val="621142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At this point in our journey;</a:t>
            </a:r>
          </a:p>
          <a:p>
            <a:pPr marL="171450" indent="-171450">
              <a:buFont typeface="Arial" panose="020B0604020202020204" pitchFamily="34" charset="0"/>
              <a:buChar char="•"/>
            </a:pPr>
            <a:r>
              <a:rPr lang="en-US"/>
              <a:t>you know who I am;</a:t>
            </a:r>
          </a:p>
          <a:p>
            <a:pPr marL="171450" indent="-171450">
              <a:buFont typeface="Arial" panose="020B0604020202020204" pitchFamily="34" charset="0"/>
              <a:buChar char="•"/>
            </a:pPr>
            <a:r>
              <a:rPr lang="en-US"/>
              <a:t>what this talk is;</a:t>
            </a:r>
          </a:p>
          <a:p>
            <a:pPr marL="171450" indent="-171450">
              <a:buFont typeface="Arial" panose="020B0604020202020204" pitchFamily="34" charset="0"/>
              <a:buChar char="•"/>
            </a:pPr>
            <a:r>
              <a:rPr lang="en-US"/>
              <a:t>and why this talk so where are we going to go from here?</a:t>
            </a:r>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8</a:t>
            </a:fld>
            <a:endParaRPr lang="en-GB"/>
          </a:p>
        </p:txBody>
      </p:sp>
    </p:spTree>
    <p:extLst>
      <p:ext uri="{BB962C8B-B14F-4D97-AF65-F5344CB8AC3E}">
        <p14:creationId xmlns:p14="http://schemas.microsoft.com/office/powerpoint/2010/main" val="2389099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Quick disclaimer: </a:t>
            </a:r>
            <a:r>
              <a:rPr lang="en-GB" sz="1200"/>
              <a:t>The topics I’m trying to cover in this talk can each individually be talks.</a:t>
            </a:r>
          </a:p>
          <a:p>
            <a:pPr marL="171450" indent="-171450">
              <a:buFont typeface="Arial" panose="020B0604020202020204" pitchFamily="34" charset="0"/>
              <a:buChar char="•"/>
            </a:pPr>
            <a:r>
              <a:rPr lang="en-GB" sz="1200"/>
              <a:t>This talk tries to summarise and present the core ideas and;</a:t>
            </a:r>
          </a:p>
          <a:p>
            <a:pPr marL="171450" indent="-171450">
              <a:buFont typeface="Arial" panose="020B0604020202020204" pitchFamily="34" charset="0"/>
              <a:buChar char="•"/>
            </a:pPr>
            <a:r>
              <a:rPr lang="en-GB" sz="1200"/>
              <a:t>Draw the relationship between each to give you something to think about the next time you need to develop or improve capabilities.</a:t>
            </a:r>
          </a:p>
          <a:p>
            <a:pPr marL="171450" indent="-171450">
              <a:buFont typeface="Arial" panose="020B0604020202020204" pitchFamily="34" charset="0"/>
              <a:buChar char="•"/>
            </a:pPr>
            <a:r>
              <a:rPr lang="en-GB" sz="1200"/>
              <a:t>So, our goals for today are;</a:t>
            </a:r>
          </a:p>
          <a:p>
            <a:pPr marL="171450" indent="-171450">
              <a:buFont typeface="Arial" panose="020B0604020202020204" pitchFamily="34" charset="0"/>
              <a:buChar char="•"/>
            </a:pPr>
            <a:r>
              <a:rPr lang="en-GB" sz="1200"/>
              <a:t>To provide a framework that gives you a way to think about;</a:t>
            </a:r>
          </a:p>
          <a:p>
            <a:pPr marL="171450" indent="-171450">
              <a:buFont typeface="Arial" panose="020B0604020202020204" pitchFamily="34" charset="0"/>
              <a:buChar char="•"/>
            </a:pPr>
            <a:r>
              <a:rPr lang="en-GB" sz="1200"/>
              <a:t>How to approach developing and improving capabilities;</a:t>
            </a:r>
          </a:p>
          <a:p>
            <a:pPr marL="171450" indent="-171450">
              <a:buFont typeface="Arial" panose="020B0604020202020204" pitchFamily="34" charset="0"/>
              <a:buChar char="•"/>
            </a:pPr>
            <a:r>
              <a:rPr lang="en-GB" sz="1200"/>
              <a:t>Understand adoption;</a:t>
            </a:r>
          </a:p>
          <a:p>
            <a:pPr marL="171450" indent="-171450">
              <a:buFont typeface="Arial" panose="020B0604020202020204" pitchFamily="34" charset="0"/>
              <a:buChar char="•"/>
            </a:pPr>
            <a:r>
              <a:rPr lang="en-GB" sz="1200"/>
              <a:t>Understand how team structures and interactions affect adoption; and</a:t>
            </a:r>
          </a:p>
          <a:p>
            <a:pPr marL="171450" indent="-171450">
              <a:buFont typeface="Arial" panose="020B0604020202020204" pitchFamily="34" charset="0"/>
              <a:buChar char="•"/>
            </a:pPr>
            <a:r>
              <a:rPr lang="en-GB" sz="1200"/>
              <a:t>How to approach defining and measuring success differently.</a:t>
            </a:r>
          </a:p>
          <a:p>
            <a:pPr marL="171450" indent="-171450">
              <a:buFont typeface="Arial" panose="020B0604020202020204" pitchFamily="34" charset="0"/>
              <a:buChar char="•"/>
            </a:pPr>
            <a:endParaRPr lang="en-GB" sz="1200"/>
          </a:p>
          <a:p>
            <a:endParaRPr lang="en-US"/>
          </a:p>
          <a:p>
            <a:endParaRPr lang="en-GB"/>
          </a:p>
        </p:txBody>
      </p:sp>
      <p:sp>
        <p:nvSpPr>
          <p:cNvPr id="4" name="Slide Number Placeholder 3"/>
          <p:cNvSpPr>
            <a:spLocks noGrp="1"/>
          </p:cNvSpPr>
          <p:nvPr>
            <p:ph type="sldNum" sz="quarter" idx="5"/>
          </p:nvPr>
        </p:nvSpPr>
        <p:spPr/>
        <p:txBody>
          <a:bodyPr/>
          <a:lstStyle/>
          <a:p>
            <a:fld id="{EE1FD2FD-2496-4F73-8575-6AF68B0C314C}" type="slidenum">
              <a:rPr lang="en-GB" smtClean="0"/>
              <a:t>9</a:t>
            </a:fld>
            <a:endParaRPr lang="en-GB"/>
          </a:p>
        </p:txBody>
      </p:sp>
    </p:spTree>
    <p:extLst>
      <p:ext uri="{BB962C8B-B14F-4D97-AF65-F5344CB8AC3E}">
        <p14:creationId xmlns:p14="http://schemas.microsoft.com/office/powerpoint/2010/main" val="2545156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kroll.com/"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www.duffandphelps.com/"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www.kroll.com/"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kroll.com/"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duffandphelps.com/"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kroll.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roll Title Slide ">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7B3A25C2-A780-4B96-AF8E-9570E26D35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482" y="683259"/>
            <a:ext cx="1836422" cy="421697"/>
          </a:xfrm>
          <a:prstGeom prst="rect">
            <a:avLst/>
          </a:prstGeom>
        </p:spPr>
      </p:pic>
      <p:sp>
        <p:nvSpPr>
          <p:cNvPr id="11" name="Title 1">
            <a:extLst>
              <a:ext uri="{FF2B5EF4-FFF2-40B4-BE49-F238E27FC236}">
                <a16:creationId xmlns:a16="http://schemas.microsoft.com/office/drawing/2014/main" id="{1A3845D6-44B1-44AC-82C7-2803604C36D4}"/>
              </a:ext>
            </a:extLst>
          </p:cNvPr>
          <p:cNvSpPr>
            <a:spLocks noGrp="1" noChangeAspect="1"/>
          </p:cNvSpPr>
          <p:nvPr>
            <p:ph type="title" hasCustomPrompt="1"/>
          </p:nvPr>
        </p:nvSpPr>
        <p:spPr>
          <a:xfrm>
            <a:off x="701051" y="1156253"/>
            <a:ext cx="11497299" cy="1377398"/>
          </a:xfrm>
          <a:prstGeom prst="rect">
            <a:avLst/>
          </a:prstGeom>
        </p:spPr>
        <p:txBody>
          <a:bodyPr lIns="91440" anchor="b" anchorCtr="0">
            <a:noAutofit/>
          </a:bodyPr>
          <a:lstStyle>
            <a:lvl1pPr>
              <a:defRPr sz="5000" kern="3000" spc="-100" baseline="0">
                <a:solidFill>
                  <a:schemeClr val="tx2"/>
                </a:solidFill>
              </a:defRPr>
            </a:lvl1pPr>
          </a:lstStyle>
          <a:p>
            <a:r>
              <a:rPr lang="en-US"/>
              <a:t>Internal Presentation Title</a:t>
            </a:r>
          </a:p>
        </p:txBody>
      </p:sp>
      <p:sp>
        <p:nvSpPr>
          <p:cNvPr id="15" name="Text Placeholder 14">
            <a:extLst>
              <a:ext uri="{FF2B5EF4-FFF2-40B4-BE49-F238E27FC236}">
                <a16:creationId xmlns:a16="http://schemas.microsoft.com/office/drawing/2014/main" id="{7735CB65-0E8B-7842-A135-4FAF920343CC}"/>
              </a:ext>
            </a:extLst>
          </p:cNvPr>
          <p:cNvSpPr>
            <a:spLocks noGrp="1" noChangeAspect="1"/>
          </p:cNvSpPr>
          <p:nvPr>
            <p:ph type="body" sz="quarter" idx="10" hasCustomPrompt="1"/>
          </p:nvPr>
        </p:nvSpPr>
        <p:spPr>
          <a:xfrm>
            <a:off x="712864" y="2705101"/>
            <a:ext cx="8677275" cy="409575"/>
          </a:xfrm>
          <a:prstGeom prst="rect">
            <a:avLst/>
          </a:prstGeom>
        </p:spPr>
        <p:txBody>
          <a:bodyPr lIns="91440" anchor="ctr" anchorCtr="0"/>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en-US">
                <a:solidFill>
                  <a:schemeClr val="tx2"/>
                </a:solidFill>
              </a:rPr>
              <a:t>Subhead Information</a:t>
            </a:r>
          </a:p>
        </p:txBody>
      </p:sp>
      <p:sp>
        <p:nvSpPr>
          <p:cNvPr id="12" name="Freeform 11">
            <a:extLst>
              <a:ext uri="{FF2B5EF4-FFF2-40B4-BE49-F238E27FC236}">
                <a16:creationId xmlns:a16="http://schemas.microsoft.com/office/drawing/2014/main" id="{572BE6CF-35E0-D340-9175-7391F87556F2}"/>
              </a:ext>
            </a:extLst>
          </p:cNvPr>
          <p:cNvSpPr/>
          <p:nvPr userDrawn="1"/>
        </p:nvSpPr>
        <p:spPr>
          <a:xfrm>
            <a:off x="-8033" y="5367234"/>
            <a:ext cx="4908508" cy="1503466"/>
          </a:xfrm>
          <a:custGeom>
            <a:avLst/>
            <a:gdLst>
              <a:gd name="connsiteX0" fmla="*/ 11875 w 4892633"/>
              <a:gd name="connsiteY0" fmla="*/ 0 h 1484416"/>
              <a:gd name="connsiteX1" fmla="*/ 4892633 w 4892633"/>
              <a:gd name="connsiteY1" fmla="*/ 1484416 h 1484416"/>
              <a:gd name="connsiteX2" fmla="*/ 0 w 4892633"/>
              <a:gd name="connsiteY2" fmla="*/ 1484416 h 1484416"/>
              <a:gd name="connsiteX3" fmla="*/ 11875 w 4892633"/>
              <a:gd name="connsiteY3" fmla="*/ 0 h 1484416"/>
              <a:gd name="connsiteX0" fmla="*/ 668 w 4900476"/>
              <a:gd name="connsiteY0" fmla="*/ 0 h 1487591"/>
              <a:gd name="connsiteX1" fmla="*/ 4900476 w 4900476"/>
              <a:gd name="connsiteY1" fmla="*/ 1487591 h 1487591"/>
              <a:gd name="connsiteX2" fmla="*/ 7843 w 4900476"/>
              <a:gd name="connsiteY2" fmla="*/ 1487591 h 1487591"/>
              <a:gd name="connsiteX3" fmla="*/ 668 w 4900476"/>
              <a:gd name="connsiteY3" fmla="*/ 0 h 1487591"/>
              <a:gd name="connsiteX0" fmla="*/ 2350 w 4902158"/>
              <a:gd name="connsiteY0" fmla="*/ 0 h 1500291"/>
              <a:gd name="connsiteX1" fmla="*/ 4902158 w 4902158"/>
              <a:gd name="connsiteY1" fmla="*/ 1487591 h 1500291"/>
              <a:gd name="connsiteX2" fmla="*/ 0 w 4902158"/>
              <a:gd name="connsiteY2" fmla="*/ 1500291 h 1500291"/>
              <a:gd name="connsiteX3" fmla="*/ 2350 w 4902158"/>
              <a:gd name="connsiteY3" fmla="*/ 0 h 1500291"/>
              <a:gd name="connsiteX0" fmla="*/ 817 w 4906975"/>
              <a:gd name="connsiteY0" fmla="*/ 0 h 1503466"/>
              <a:gd name="connsiteX1" fmla="*/ 4906975 w 4906975"/>
              <a:gd name="connsiteY1" fmla="*/ 1490766 h 1503466"/>
              <a:gd name="connsiteX2" fmla="*/ 4817 w 4906975"/>
              <a:gd name="connsiteY2" fmla="*/ 1503466 h 1503466"/>
              <a:gd name="connsiteX3" fmla="*/ 817 w 4906975"/>
              <a:gd name="connsiteY3" fmla="*/ 0 h 1503466"/>
              <a:gd name="connsiteX0" fmla="*/ 2350 w 4908508"/>
              <a:gd name="connsiteY0" fmla="*/ 0 h 1503466"/>
              <a:gd name="connsiteX1" fmla="*/ 4908508 w 4908508"/>
              <a:gd name="connsiteY1" fmla="*/ 1490766 h 1503466"/>
              <a:gd name="connsiteX2" fmla="*/ 0 w 4908508"/>
              <a:gd name="connsiteY2" fmla="*/ 1503466 h 1503466"/>
              <a:gd name="connsiteX3" fmla="*/ 2350 w 4908508"/>
              <a:gd name="connsiteY3" fmla="*/ 0 h 1503466"/>
            </a:gdLst>
            <a:ahLst/>
            <a:cxnLst>
              <a:cxn ang="0">
                <a:pos x="connsiteX0" y="connsiteY0"/>
              </a:cxn>
              <a:cxn ang="0">
                <a:pos x="connsiteX1" y="connsiteY1"/>
              </a:cxn>
              <a:cxn ang="0">
                <a:pos x="connsiteX2" y="connsiteY2"/>
              </a:cxn>
              <a:cxn ang="0">
                <a:pos x="connsiteX3" y="connsiteY3"/>
              </a:cxn>
            </a:cxnLst>
            <a:rect l="l" t="t" r="r" b="b"/>
            <a:pathLst>
              <a:path w="4908508" h="1503466">
                <a:moveTo>
                  <a:pt x="2350" y="0"/>
                </a:moveTo>
                <a:lnTo>
                  <a:pt x="4908508" y="1490766"/>
                </a:lnTo>
                <a:lnTo>
                  <a:pt x="0" y="1503466"/>
                </a:lnTo>
                <a:cubicBezTo>
                  <a:pt x="3958" y="1008661"/>
                  <a:pt x="-1608" y="494805"/>
                  <a:pt x="235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F57979C8-F3D0-F94A-A405-EC5A3F15B749}"/>
              </a:ext>
            </a:extLst>
          </p:cNvPr>
          <p:cNvSpPr/>
          <p:nvPr userDrawn="1"/>
        </p:nvSpPr>
        <p:spPr>
          <a:xfrm>
            <a:off x="10618932" y="-3175"/>
            <a:ext cx="1579418" cy="1460665"/>
          </a:xfrm>
          <a:custGeom>
            <a:avLst/>
            <a:gdLst>
              <a:gd name="connsiteX0" fmla="*/ 0 w 1579418"/>
              <a:gd name="connsiteY0" fmla="*/ 0 h 1460665"/>
              <a:gd name="connsiteX1" fmla="*/ 1579418 w 1579418"/>
              <a:gd name="connsiteY1" fmla="*/ 0 h 1460665"/>
              <a:gd name="connsiteX2" fmla="*/ 1579418 w 1579418"/>
              <a:gd name="connsiteY2" fmla="*/ 1460665 h 1460665"/>
              <a:gd name="connsiteX3" fmla="*/ 0 w 1579418"/>
              <a:gd name="connsiteY3" fmla="*/ 0 h 1460665"/>
            </a:gdLst>
            <a:ahLst/>
            <a:cxnLst>
              <a:cxn ang="0">
                <a:pos x="connsiteX0" y="connsiteY0"/>
              </a:cxn>
              <a:cxn ang="0">
                <a:pos x="connsiteX1" y="connsiteY1"/>
              </a:cxn>
              <a:cxn ang="0">
                <a:pos x="connsiteX2" y="connsiteY2"/>
              </a:cxn>
              <a:cxn ang="0">
                <a:pos x="connsiteX3" y="connsiteY3"/>
              </a:cxn>
            </a:cxnLst>
            <a:rect l="l" t="t" r="r" b="b"/>
            <a:pathLst>
              <a:path w="1579418" h="1460665">
                <a:moveTo>
                  <a:pt x="0" y="0"/>
                </a:moveTo>
                <a:lnTo>
                  <a:pt x="1579418" y="0"/>
                </a:lnTo>
                <a:lnTo>
                  <a:pt x="1579418" y="14606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EF968827-0DE8-E449-8BDD-4ACA5A77D83C}"/>
              </a:ext>
            </a:extLst>
          </p:cNvPr>
          <p:cNvSpPr>
            <a:spLocks noGrp="1" noChangeAspect="1"/>
          </p:cNvSpPr>
          <p:nvPr>
            <p:ph type="body" sz="quarter" idx="12" hasCustomPrompt="1"/>
          </p:nvPr>
        </p:nvSpPr>
        <p:spPr>
          <a:xfrm>
            <a:off x="723756" y="3275445"/>
            <a:ext cx="2418455" cy="290715"/>
          </a:xfrm>
          <a:prstGeom prst="rect">
            <a:avLst/>
          </a:prstGeom>
        </p:spPr>
        <p:txBody>
          <a:bodyPr lIns="91440"/>
          <a:lstStyle>
            <a:lvl1pPr>
              <a:defRPr sz="1600" baseline="0">
                <a:solidFill>
                  <a:schemeClr val="accent1"/>
                </a:solidFill>
              </a:defRPr>
            </a:lvl1pPr>
          </a:lstStyle>
          <a:p>
            <a:pPr lvl="0"/>
            <a:r>
              <a:rPr lang="en-US"/>
              <a:t>Date, Month, Year</a:t>
            </a:r>
          </a:p>
        </p:txBody>
      </p:sp>
    </p:spTree>
    <p:extLst>
      <p:ext uri="{BB962C8B-B14F-4D97-AF65-F5344CB8AC3E}">
        <p14:creationId xmlns:p14="http://schemas.microsoft.com/office/powerpoint/2010/main" val="1140033918"/>
      </p:ext>
    </p:extLst>
  </p:cSld>
  <p:clrMapOvr>
    <a:masterClrMapping/>
  </p:clrMapOvr>
  <p:extLst>
    <p:ext uri="{DCECCB84-F9BA-43D5-87BE-67443E8EF086}">
      <p15:sldGuideLst xmlns:p15="http://schemas.microsoft.com/office/powerpoint/2012/main">
        <p15:guide id="1" orient="horz" pos="432">
          <p15:clr>
            <a:srgbClr val="FBAE40"/>
          </p15:clr>
        </p15:guide>
        <p15:guide id="2" pos="3840">
          <p15:clr>
            <a:srgbClr val="FBAE40"/>
          </p15:clr>
        </p15:guide>
        <p15:guide id="3" orient="horz" pos="6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CCC2542A-E258-2D4C-AB14-8DA164E69456}"/>
              </a:ext>
            </a:extLst>
          </p:cNvPr>
          <p:cNvSpPr/>
          <p:nvPr userDrawn="1"/>
        </p:nvSpPr>
        <p:spPr>
          <a:xfrm>
            <a:off x="10564118" y="2390329"/>
            <a:ext cx="1655593" cy="4482419"/>
          </a:xfrm>
          <a:custGeom>
            <a:avLst/>
            <a:gdLst>
              <a:gd name="connsiteX0" fmla="*/ 1120877 w 1130709"/>
              <a:gd name="connsiteY0" fmla="*/ 0 h 2831690"/>
              <a:gd name="connsiteX1" fmla="*/ 0 w 1130709"/>
              <a:gd name="connsiteY1" fmla="*/ 2831690 h 2831690"/>
              <a:gd name="connsiteX2" fmla="*/ 1130709 w 1130709"/>
              <a:gd name="connsiteY2" fmla="*/ 2831690 h 2831690"/>
              <a:gd name="connsiteX3" fmla="*/ 1120877 w 1130709"/>
              <a:gd name="connsiteY3" fmla="*/ 0 h 2831690"/>
              <a:gd name="connsiteX0" fmla="*/ 790787 w 800619"/>
              <a:gd name="connsiteY0" fmla="*/ 0 h 2831690"/>
              <a:gd name="connsiteX1" fmla="*/ 0 w 800619"/>
              <a:gd name="connsiteY1" fmla="*/ 2831690 h 2831690"/>
              <a:gd name="connsiteX2" fmla="*/ 800619 w 800619"/>
              <a:gd name="connsiteY2" fmla="*/ 2831690 h 2831690"/>
              <a:gd name="connsiteX3" fmla="*/ 790787 w 800619"/>
              <a:gd name="connsiteY3" fmla="*/ 0 h 2831690"/>
              <a:gd name="connsiteX0" fmla="*/ 483203 w 493035"/>
              <a:gd name="connsiteY0" fmla="*/ 0 h 2831690"/>
              <a:gd name="connsiteX1" fmla="*/ 0 w 493035"/>
              <a:gd name="connsiteY1" fmla="*/ 2779175 h 2831690"/>
              <a:gd name="connsiteX2" fmla="*/ 493035 w 493035"/>
              <a:gd name="connsiteY2" fmla="*/ 2831690 h 2831690"/>
              <a:gd name="connsiteX3" fmla="*/ 483203 w 493035"/>
              <a:gd name="connsiteY3" fmla="*/ 0 h 2831690"/>
              <a:gd name="connsiteX0" fmla="*/ 775782 w 785614"/>
              <a:gd name="connsiteY0" fmla="*/ 0 h 2831690"/>
              <a:gd name="connsiteX1" fmla="*/ 0 w 785614"/>
              <a:gd name="connsiteY1" fmla="*/ 2831689 h 2831690"/>
              <a:gd name="connsiteX2" fmla="*/ 785614 w 785614"/>
              <a:gd name="connsiteY2" fmla="*/ 2831690 h 2831690"/>
              <a:gd name="connsiteX3" fmla="*/ 775782 w 785614"/>
              <a:gd name="connsiteY3" fmla="*/ 0 h 2831690"/>
              <a:gd name="connsiteX0" fmla="*/ 864035 w 873867"/>
              <a:gd name="connsiteY0" fmla="*/ 0 h 2831690"/>
              <a:gd name="connsiteX1" fmla="*/ 0 w 873867"/>
              <a:gd name="connsiteY1" fmla="*/ 2831689 h 2831690"/>
              <a:gd name="connsiteX2" fmla="*/ 873867 w 873867"/>
              <a:gd name="connsiteY2" fmla="*/ 2831690 h 2831690"/>
              <a:gd name="connsiteX3" fmla="*/ 864035 w 873867"/>
              <a:gd name="connsiteY3" fmla="*/ 0 h 2831690"/>
              <a:gd name="connsiteX0" fmla="*/ 1014075 w 1023907"/>
              <a:gd name="connsiteY0" fmla="*/ 0 h 2839191"/>
              <a:gd name="connsiteX1" fmla="*/ 0 w 1023907"/>
              <a:gd name="connsiteY1" fmla="*/ 2839191 h 2839191"/>
              <a:gd name="connsiteX2" fmla="*/ 1023907 w 1023907"/>
              <a:gd name="connsiteY2" fmla="*/ 2831690 h 2839191"/>
              <a:gd name="connsiteX3" fmla="*/ 1014075 w 1023907"/>
              <a:gd name="connsiteY3" fmla="*/ 0 h 2839191"/>
              <a:gd name="connsiteX0" fmla="*/ 1044083 w 1053915"/>
              <a:gd name="connsiteY0" fmla="*/ 0 h 2846693"/>
              <a:gd name="connsiteX1" fmla="*/ 0 w 1053915"/>
              <a:gd name="connsiteY1" fmla="*/ 2846693 h 2846693"/>
              <a:gd name="connsiteX2" fmla="*/ 1053915 w 1053915"/>
              <a:gd name="connsiteY2" fmla="*/ 2831690 h 2846693"/>
              <a:gd name="connsiteX3" fmla="*/ 1044083 w 1053915"/>
              <a:gd name="connsiteY3" fmla="*/ 0 h 2846693"/>
              <a:gd name="connsiteX0" fmla="*/ 1036060 w 1045892"/>
              <a:gd name="connsiteY0" fmla="*/ 0 h 2831690"/>
              <a:gd name="connsiteX1" fmla="*/ 0 w 1045892"/>
              <a:gd name="connsiteY1" fmla="*/ 2826635 h 2831690"/>
              <a:gd name="connsiteX2" fmla="*/ 1045892 w 1045892"/>
              <a:gd name="connsiteY2" fmla="*/ 2831690 h 2831690"/>
              <a:gd name="connsiteX3" fmla="*/ 1036060 w 1045892"/>
              <a:gd name="connsiteY3" fmla="*/ 0 h 2831690"/>
            </a:gdLst>
            <a:ahLst/>
            <a:cxnLst>
              <a:cxn ang="0">
                <a:pos x="connsiteX0" y="connsiteY0"/>
              </a:cxn>
              <a:cxn ang="0">
                <a:pos x="connsiteX1" y="connsiteY1"/>
              </a:cxn>
              <a:cxn ang="0">
                <a:pos x="connsiteX2" y="connsiteY2"/>
              </a:cxn>
              <a:cxn ang="0">
                <a:pos x="connsiteX3" y="connsiteY3"/>
              </a:cxn>
            </a:cxnLst>
            <a:rect l="l" t="t" r="r" b="b"/>
            <a:pathLst>
              <a:path w="1045892" h="2831690">
                <a:moveTo>
                  <a:pt x="1036060" y="0"/>
                </a:moveTo>
                <a:lnTo>
                  <a:pt x="0" y="2826635"/>
                </a:lnTo>
                <a:lnTo>
                  <a:pt x="1045892" y="2831690"/>
                </a:lnTo>
                <a:cubicBezTo>
                  <a:pt x="1042615" y="1887793"/>
                  <a:pt x="1039337" y="943897"/>
                  <a:pt x="103606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EC9C1D06-B476-2A48-B1A6-5934458B97DB}"/>
              </a:ext>
            </a:extLst>
          </p:cNvPr>
          <p:cNvSpPr/>
          <p:nvPr userDrawn="1"/>
        </p:nvSpPr>
        <p:spPr>
          <a:xfrm>
            <a:off x="-9832" y="5496232"/>
            <a:ext cx="5751871" cy="1386349"/>
          </a:xfrm>
          <a:custGeom>
            <a:avLst/>
            <a:gdLst>
              <a:gd name="connsiteX0" fmla="*/ 0 w 5751871"/>
              <a:gd name="connsiteY0" fmla="*/ 0 h 1386349"/>
              <a:gd name="connsiteX1" fmla="*/ 5751871 w 5751871"/>
              <a:gd name="connsiteY1" fmla="*/ 1376516 h 1386349"/>
              <a:gd name="connsiteX2" fmla="*/ 0 w 5751871"/>
              <a:gd name="connsiteY2" fmla="*/ 1386349 h 1386349"/>
              <a:gd name="connsiteX3" fmla="*/ 0 w 5751871"/>
              <a:gd name="connsiteY3" fmla="*/ 0 h 1386349"/>
            </a:gdLst>
            <a:ahLst/>
            <a:cxnLst>
              <a:cxn ang="0">
                <a:pos x="connsiteX0" y="connsiteY0"/>
              </a:cxn>
              <a:cxn ang="0">
                <a:pos x="connsiteX1" y="connsiteY1"/>
              </a:cxn>
              <a:cxn ang="0">
                <a:pos x="connsiteX2" y="connsiteY2"/>
              </a:cxn>
              <a:cxn ang="0">
                <a:pos x="connsiteX3" y="connsiteY3"/>
              </a:cxn>
            </a:cxnLst>
            <a:rect l="l" t="t" r="r" b="b"/>
            <a:pathLst>
              <a:path w="5751871" h="1386349">
                <a:moveTo>
                  <a:pt x="0" y="0"/>
                </a:moveTo>
                <a:lnTo>
                  <a:pt x="5751871" y="1376516"/>
                </a:lnTo>
                <a:lnTo>
                  <a:pt x="0" y="138634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D23FF1E-46E3-644A-8112-B2FA500550FC}"/>
              </a:ext>
            </a:extLst>
          </p:cNvPr>
          <p:cNvSpPr>
            <a:spLocks noGrp="1"/>
          </p:cNvSpPr>
          <p:nvPr>
            <p:ph type="title" hasCustomPrompt="1"/>
          </p:nvPr>
        </p:nvSpPr>
        <p:spPr>
          <a:xfrm>
            <a:off x="838201" y="2021370"/>
            <a:ext cx="10614552" cy="846522"/>
          </a:xfrm>
          <a:prstGeom prst="rect">
            <a:avLst/>
          </a:prstGeom>
        </p:spPr>
        <p:txBody>
          <a:bodyPr anchor="t" anchorCtr="0">
            <a:noAutofit/>
          </a:bodyPr>
          <a:lstStyle>
            <a:lvl1pPr>
              <a:lnSpc>
                <a:spcPct val="100000"/>
              </a:lnSpc>
              <a:defRPr sz="5600"/>
            </a:lvl1pPr>
          </a:lstStyle>
          <a:p>
            <a:r>
              <a:rPr lang="en-US"/>
              <a:t>Click to add section title</a:t>
            </a:r>
          </a:p>
        </p:txBody>
      </p:sp>
      <p:sp>
        <p:nvSpPr>
          <p:cNvPr id="8" name="Footer Placeholder 6">
            <a:extLst>
              <a:ext uri="{FF2B5EF4-FFF2-40B4-BE49-F238E27FC236}">
                <a16:creationId xmlns:a16="http://schemas.microsoft.com/office/drawing/2014/main" id="{8DA05516-AAD2-9341-86AF-E79E6AAAC95E}"/>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
        <p:nvSpPr>
          <p:cNvPr id="3" name="Text Placeholder 2">
            <a:extLst>
              <a:ext uri="{FF2B5EF4-FFF2-40B4-BE49-F238E27FC236}">
                <a16:creationId xmlns:a16="http://schemas.microsoft.com/office/drawing/2014/main" id="{7BF643A2-7E8E-408C-8F44-F806F149A441}"/>
              </a:ext>
            </a:extLst>
          </p:cNvPr>
          <p:cNvSpPr>
            <a:spLocks noGrp="1" noChangeAspect="1"/>
          </p:cNvSpPr>
          <p:nvPr>
            <p:ph type="body" sz="quarter" idx="13" hasCustomPrompt="1"/>
          </p:nvPr>
        </p:nvSpPr>
        <p:spPr>
          <a:xfrm>
            <a:off x="838200" y="2973871"/>
            <a:ext cx="10614552" cy="461665"/>
          </a:xfrm>
          <a:noFill/>
        </p:spPr>
        <p:txBody>
          <a:bodyPr wrap="square" rtlCol="0">
            <a:spAutoFit/>
          </a:bodyPr>
          <a:lstStyle>
            <a:lvl1pPr>
              <a:defRPr lang="en-US" sz="2400" dirty="0"/>
            </a:lvl1pPr>
          </a:lstStyle>
          <a:p>
            <a:pPr lvl="0"/>
            <a:r>
              <a:rPr lang="en-US"/>
              <a:t>Click to add sub title</a:t>
            </a:r>
          </a:p>
        </p:txBody>
      </p:sp>
      <p:pic>
        <p:nvPicPr>
          <p:cNvPr id="9" name="Picture 8" descr="A picture containing text, clipart&#10;&#10;Description automatically generated">
            <a:extLst>
              <a:ext uri="{FF2B5EF4-FFF2-40B4-BE49-F238E27FC236}">
                <a16:creationId xmlns:a16="http://schemas.microsoft.com/office/drawing/2014/main" id="{89BF8A21-2640-4688-8B11-198FB932AD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Tree>
    <p:extLst>
      <p:ext uri="{BB962C8B-B14F-4D97-AF65-F5344CB8AC3E}">
        <p14:creationId xmlns:p14="http://schemas.microsoft.com/office/powerpoint/2010/main" val="237182164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Number Slide">
    <p:bg>
      <p:bgRef idx="1001">
        <a:schemeClr val="bg2"/>
      </p:bgRef>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CCC2542A-E258-2D4C-AB14-8DA164E69456}"/>
              </a:ext>
            </a:extLst>
          </p:cNvPr>
          <p:cNvSpPr/>
          <p:nvPr userDrawn="1"/>
        </p:nvSpPr>
        <p:spPr>
          <a:xfrm>
            <a:off x="10663654" y="2394700"/>
            <a:ext cx="1655593" cy="4482419"/>
          </a:xfrm>
          <a:custGeom>
            <a:avLst/>
            <a:gdLst>
              <a:gd name="connsiteX0" fmla="*/ 1120877 w 1130709"/>
              <a:gd name="connsiteY0" fmla="*/ 0 h 2831690"/>
              <a:gd name="connsiteX1" fmla="*/ 0 w 1130709"/>
              <a:gd name="connsiteY1" fmla="*/ 2831690 h 2831690"/>
              <a:gd name="connsiteX2" fmla="*/ 1130709 w 1130709"/>
              <a:gd name="connsiteY2" fmla="*/ 2831690 h 2831690"/>
              <a:gd name="connsiteX3" fmla="*/ 1120877 w 1130709"/>
              <a:gd name="connsiteY3" fmla="*/ 0 h 2831690"/>
              <a:gd name="connsiteX0" fmla="*/ 790787 w 800619"/>
              <a:gd name="connsiteY0" fmla="*/ 0 h 2831690"/>
              <a:gd name="connsiteX1" fmla="*/ 0 w 800619"/>
              <a:gd name="connsiteY1" fmla="*/ 2831690 h 2831690"/>
              <a:gd name="connsiteX2" fmla="*/ 800619 w 800619"/>
              <a:gd name="connsiteY2" fmla="*/ 2831690 h 2831690"/>
              <a:gd name="connsiteX3" fmla="*/ 790787 w 800619"/>
              <a:gd name="connsiteY3" fmla="*/ 0 h 2831690"/>
              <a:gd name="connsiteX0" fmla="*/ 483203 w 493035"/>
              <a:gd name="connsiteY0" fmla="*/ 0 h 2831690"/>
              <a:gd name="connsiteX1" fmla="*/ 0 w 493035"/>
              <a:gd name="connsiteY1" fmla="*/ 2779175 h 2831690"/>
              <a:gd name="connsiteX2" fmla="*/ 493035 w 493035"/>
              <a:gd name="connsiteY2" fmla="*/ 2831690 h 2831690"/>
              <a:gd name="connsiteX3" fmla="*/ 483203 w 493035"/>
              <a:gd name="connsiteY3" fmla="*/ 0 h 2831690"/>
              <a:gd name="connsiteX0" fmla="*/ 775782 w 785614"/>
              <a:gd name="connsiteY0" fmla="*/ 0 h 2831690"/>
              <a:gd name="connsiteX1" fmla="*/ 0 w 785614"/>
              <a:gd name="connsiteY1" fmla="*/ 2831689 h 2831690"/>
              <a:gd name="connsiteX2" fmla="*/ 785614 w 785614"/>
              <a:gd name="connsiteY2" fmla="*/ 2831690 h 2831690"/>
              <a:gd name="connsiteX3" fmla="*/ 775782 w 785614"/>
              <a:gd name="connsiteY3" fmla="*/ 0 h 2831690"/>
              <a:gd name="connsiteX0" fmla="*/ 864035 w 873867"/>
              <a:gd name="connsiteY0" fmla="*/ 0 h 2831690"/>
              <a:gd name="connsiteX1" fmla="*/ 0 w 873867"/>
              <a:gd name="connsiteY1" fmla="*/ 2831689 h 2831690"/>
              <a:gd name="connsiteX2" fmla="*/ 873867 w 873867"/>
              <a:gd name="connsiteY2" fmla="*/ 2831690 h 2831690"/>
              <a:gd name="connsiteX3" fmla="*/ 864035 w 873867"/>
              <a:gd name="connsiteY3" fmla="*/ 0 h 2831690"/>
              <a:gd name="connsiteX0" fmla="*/ 1014075 w 1023907"/>
              <a:gd name="connsiteY0" fmla="*/ 0 h 2839191"/>
              <a:gd name="connsiteX1" fmla="*/ 0 w 1023907"/>
              <a:gd name="connsiteY1" fmla="*/ 2839191 h 2839191"/>
              <a:gd name="connsiteX2" fmla="*/ 1023907 w 1023907"/>
              <a:gd name="connsiteY2" fmla="*/ 2831690 h 2839191"/>
              <a:gd name="connsiteX3" fmla="*/ 1014075 w 1023907"/>
              <a:gd name="connsiteY3" fmla="*/ 0 h 2839191"/>
              <a:gd name="connsiteX0" fmla="*/ 1044083 w 1053915"/>
              <a:gd name="connsiteY0" fmla="*/ 0 h 2846693"/>
              <a:gd name="connsiteX1" fmla="*/ 0 w 1053915"/>
              <a:gd name="connsiteY1" fmla="*/ 2846693 h 2846693"/>
              <a:gd name="connsiteX2" fmla="*/ 1053915 w 1053915"/>
              <a:gd name="connsiteY2" fmla="*/ 2831690 h 2846693"/>
              <a:gd name="connsiteX3" fmla="*/ 1044083 w 1053915"/>
              <a:gd name="connsiteY3" fmla="*/ 0 h 2846693"/>
              <a:gd name="connsiteX0" fmla="*/ 1036060 w 1045892"/>
              <a:gd name="connsiteY0" fmla="*/ 0 h 2831690"/>
              <a:gd name="connsiteX1" fmla="*/ 0 w 1045892"/>
              <a:gd name="connsiteY1" fmla="*/ 2826635 h 2831690"/>
              <a:gd name="connsiteX2" fmla="*/ 1045892 w 1045892"/>
              <a:gd name="connsiteY2" fmla="*/ 2831690 h 2831690"/>
              <a:gd name="connsiteX3" fmla="*/ 1036060 w 1045892"/>
              <a:gd name="connsiteY3" fmla="*/ 0 h 2831690"/>
            </a:gdLst>
            <a:ahLst/>
            <a:cxnLst>
              <a:cxn ang="0">
                <a:pos x="connsiteX0" y="connsiteY0"/>
              </a:cxn>
              <a:cxn ang="0">
                <a:pos x="connsiteX1" y="connsiteY1"/>
              </a:cxn>
              <a:cxn ang="0">
                <a:pos x="connsiteX2" y="connsiteY2"/>
              </a:cxn>
              <a:cxn ang="0">
                <a:pos x="connsiteX3" y="connsiteY3"/>
              </a:cxn>
            </a:cxnLst>
            <a:rect l="l" t="t" r="r" b="b"/>
            <a:pathLst>
              <a:path w="1045892" h="2831690">
                <a:moveTo>
                  <a:pt x="1036060" y="0"/>
                </a:moveTo>
                <a:lnTo>
                  <a:pt x="0" y="2826635"/>
                </a:lnTo>
                <a:lnTo>
                  <a:pt x="1045892" y="2831690"/>
                </a:lnTo>
                <a:cubicBezTo>
                  <a:pt x="1042615" y="1887793"/>
                  <a:pt x="1039337" y="943897"/>
                  <a:pt x="103606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EC9C1D06-B476-2A48-B1A6-5934458B97DB}"/>
              </a:ext>
            </a:extLst>
          </p:cNvPr>
          <p:cNvSpPr/>
          <p:nvPr userDrawn="1"/>
        </p:nvSpPr>
        <p:spPr>
          <a:xfrm>
            <a:off x="-9832" y="5496232"/>
            <a:ext cx="5751871" cy="1386349"/>
          </a:xfrm>
          <a:custGeom>
            <a:avLst/>
            <a:gdLst>
              <a:gd name="connsiteX0" fmla="*/ 0 w 5751871"/>
              <a:gd name="connsiteY0" fmla="*/ 0 h 1386349"/>
              <a:gd name="connsiteX1" fmla="*/ 5751871 w 5751871"/>
              <a:gd name="connsiteY1" fmla="*/ 1376516 h 1386349"/>
              <a:gd name="connsiteX2" fmla="*/ 0 w 5751871"/>
              <a:gd name="connsiteY2" fmla="*/ 1386349 h 1386349"/>
              <a:gd name="connsiteX3" fmla="*/ 0 w 5751871"/>
              <a:gd name="connsiteY3" fmla="*/ 0 h 1386349"/>
            </a:gdLst>
            <a:ahLst/>
            <a:cxnLst>
              <a:cxn ang="0">
                <a:pos x="connsiteX0" y="connsiteY0"/>
              </a:cxn>
              <a:cxn ang="0">
                <a:pos x="connsiteX1" y="connsiteY1"/>
              </a:cxn>
              <a:cxn ang="0">
                <a:pos x="connsiteX2" y="connsiteY2"/>
              </a:cxn>
              <a:cxn ang="0">
                <a:pos x="connsiteX3" y="connsiteY3"/>
              </a:cxn>
            </a:cxnLst>
            <a:rect l="l" t="t" r="r" b="b"/>
            <a:pathLst>
              <a:path w="5751871" h="1386349">
                <a:moveTo>
                  <a:pt x="0" y="0"/>
                </a:moveTo>
                <a:lnTo>
                  <a:pt x="5751871" y="1376516"/>
                </a:lnTo>
                <a:lnTo>
                  <a:pt x="0" y="138634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C9F83055-80CE-044E-B2CE-4DA89C0D9FB3}"/>
              </a:ext>
            </a:extLst>
          </p:cNvPr>
          <p:cNvSpPr>
            <a:spLocks noGrp="1"/>
          </p:cNvSpPr>
          <p:nvPr>
            <p:ph type="body" sz="quarter" idx="13" hasCustomPrompt="1"/>
          </p:nvPr>
        </p:nvSpPr>
        <p:spPr>
          <a:xfrm>
            <a:off x="700549" y="1157748"/>
            <a:ext cx="10623755" cy="2617839"/>
          </a:xfrm>
          <a:prstGeom prst="rect">
            <a:avLst/>
          </a:prstGeom>
        </p:spPr>
        <p:txBody>
          <a:bodyPr lIns="0" tIns="0" rIns="0" bIns="0" numCol="1" anchor="b" anchorCtr="0"/>
          <a:lstStyle>
            <a:lvl1pPr>
              <a:lnSpc>
                <a:spcPct val="100000"/>
              </a:lnSpc>
              <a:defRPr sz="14000" b="1" i="0">
                <a:latin typeface="Nunito Sans ExtraBold" pitchFamily="2" charset="77"/>
              </a:defRPr>
            </a:lvl1pPr>
          </a:lstStyle>
          <a:p>
            <a:pPr lvl="0"/>
            <a:r>
              <a:rPr lang="en-US"/>
              <a:t>100%</a:t>
            </a:r>
          </a:p>
        </p:txBody>
      </p:sp>
      <p:sp>
        <p:nvSpPr>
          <p:cNvPr id="16" name="Text Placeholder 12">
            <a:extLst>
              <a:ext uri="{FF2B5EF4-FFF2-40B4-BE49-F238E27FC236}">
                <a16:creationId xmlns:a16="http://schemas.microsoft.com/office/drawing/2014/main" id="{4368E604-50AF-154A-A84A-CC6A6F279FC0}"/>
              </a:ext>
            </a:extLst>
          </p:cNvPr>
          <p:cNvSpPr>
            <a:spLocks noGrp="1"/>
          </p:cNvSpPr>
          <p:nvPr>
            <p:ph type="body" sz="quarter" idx="14" hasCustomPrompt="1"/>
          </p:nvPr>
        </p:nvSpPr>
        <p:spPr>
          <a:xfrm>
            <a:off x="717550" y="3549138"/>
            <a:ext cx="10636250" cy="1150938"/>
          </a:xfrm>
          <a:prstGeom prst="rect">
            <a:avLst/>
          </a:prstGeom>
        </p:spPr>
        <p:txBody>
          <a:bodyPr numCol="1"/>
          <a:lstStyle>
            <a:lvl1pPr>
              <a:lnSpc>
                <a:spcPct val="100000"/>
              </a:lnSpc>
              <a:defRPr sz="3600">
                <a:latin typeface="+mj-lt"/>
              </a:defRPr>
            </a:lvl1pPr>
          </a:lstStyle>
          <a:p>
            <a:pPr lvl="0"/>
            <a:r>
              <a:rPr lang="en-US"/>
              <a:t>of Kroll Employees should use this look for any data, also known as “big numbers.”</a:t>
            </a:r>
          </a:p>
        </p:txBody>
      </p:sp>
      <p:sp>
        <p:nvSpPr>
          <p:cNvPr id="9" name="Footer Placeholder 6">
            <a:extLst>
              <a:ext uri="{FF2B5EF4-FFF2-40B4-BE49-F238E27FC236}">
                <a16:creationId xmlns:a16="http://schemas.microsoft.com/office/drawing/2014/main" id="{7F6D1C47-EDAB-6144-8D70-D1FC575BCA47}"/>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Tree>
    <p:extLst>
      <p:ext uri="{BB962C8B-B14F-4D97-AF65-F5344CB8AC3E}">
        <p14:creationId xmlns:p14="http://schemas.microsoft.com/office/powerpoint/2010/main" val="2573019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Point Slide">
    <p:bg>
      <p:bgRef idx="1001">
        <a:schemeClr val="bg2"/>
      </p:bgRef>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B8FBEF3-D2E0-7942-B21B-5228C09189E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18825" y="6394777"/>
            <a:ext cx="825500" cy="323287"/>
          </a:xfrm>
          <a:prstGeom prst="rect">
            <a:avLst/>
          </a:prstGeom>
        </p:spPr>
      </p:pic>
      <p:sp>
        <p:nvSpPr>
          <p:cNvPr id="3" name="Text Placeholder 2">
            <a:extLst>
              <a:ext uri="{FF2B5EF4-FFF2-40B4-BE49-F238E27FC236}">
                <a16:creationId xmlns:a16="http://schemas.microsoft.com/office/drawing/2014/main" id="{0619A964-BC59-474D-B8A4-F22498C9A4C0}"/>
              </a:ext>
            </a:extLst>
          </p:cNvPr>
          <p:cNvSpPr>
            <a:spLocks noGrp="1"/>
          </p:cNvSpPr>
          <p:nvPr>
            <p:ph type="body" sz="quarter" idx="13" hasCustomPrompt="1"/>
          </p:nvPr>
        </p:nvSpPr>
        <p:spPr>
          <a:xfrm>
            <a:off x="1531246" y="0"/>
            <a:ext cx="9129508" cy="6858000"/>
          </a:xfrm>
          <a:prstGeom prst="rect">
            <a:avLst/>
          </a:prstGeom>
        </p:spPr>
        <p:txBody>
          <a:bodyPr numCol="1" anchor="ctr" anchorCtr="0"/>
          <a:lstStyle>
            <a:lvl1pPr>
              <a:lnSpc>
                <a:spcPct val="100000"/>
              </a:lnSpc>
              <a:spcAft>
                <a:spcPts val="1200"/>
              </a:spcAft>
              <a:defRPr lang="en-US" sz="5400" smtClean="0">
                <a:solidFill>
                  <a:schemeClr val="tx2"/>
                </a:solidFill>
              </a:defRPr>
            </a:lvl1pPr>
            <a:lvl2pPr>
              <a:lnSpc>
                <a:spcPct val="100000"/>
              </a:lnSpc>
              <a:defRPr lang="en-US" sz="3200" smtClean="0">
                <a:solidFill>
                  <a:schemeClr val="tx2"/>
                </a:solidFill>
              </a:defRPr>
            </a:lvl2pPr>
          </a:lstStyle>
          <a:p>
            <a:r>
              <a:rPr lang="en-US" sz="5400">
                <a:solidFill>
                  <a:schemeClr val="tx2"/>
                </a:solidFill>
                <a:latin typeface="+mj-lt"/>
              </a:rPr>
              <a:t>“This style is for important quotes. You could</a:t>
            </a:r>
            <a:r>
              <a:rPr lang="en-US" sz="5400">
                <a:solidFill>
                  <a:schemeClr val="accent1"/>
                </a:solidFill>
                <a:latin typeface="+mj-lt"/>
              </a:rPr>
              <a:t> </a:t>
            </a:r>
            <a:r>
              <a:rPr lang="en-US" sz="5400">
                <a:solidFill>
                  <a:schemeClr val="accent2"/>
                </a:solidFill>
                <a:latin typeface="+mj-lt"/>
              </a:rPr>
              <a:t>emphasize</a:t>
            </a:r>
            <a:r>
              <a:rPr lang="en-US" sz="5400">
                <a:solidFill>
                  <a:schemeClr val="accent1"/>
                </a:solidFill>
                <a:latin typeface="+mj-lt"/>
              </a:rPr>
              <a:t> </a:t>
            </a:r>
            <a:r>
              <a:rPr lang="en-US" sz="5400">
                <a:solidFill>
                  <a:schemeClr val="tx2"/>
                </a:solidFill>
                <a:latin typeface="+mj-lt"/>
              </a:rPr>
              <a:t>a word with an accent color if you wish.”</a:t>
            </a:r>
          </a:p>
          <a:p>
            <a:pPr lvl="1"/>
            <a:r>
              <a:rPr lang="en-US"/>
              <a:t>-</a:t>
            </a:r>
            <a:r>
              <a:rPr lang="en-US" sz="3200">
                <a:solidFill>
                  <a:schemeClr val="tx2"/>
                </a:solidFill>
                <a:latin typeface="+mj-lt"/>
              </a:rPr>
              <a:t> Kroll Designer, 2021</a:t>
            </a:r>
            <a:endParaRPr lang="en-US"/>
          </a:p>
        </p:txBody>
      </p:sp>
      <p:sp>
        <p:nvSpPr>
          <p:cNvPr id="6" name="Footer Placeholder 6">
            <a:extLst>
              <a:ext uri="{FF2B5EF4-FFF2-40B4-BE49-F238E27FC236}">
                <a16:creationId xmlns:a16="http://schemas.microsoft.com/office/drawing/2014/main" id="{6430697A-A815-6F4D-82CE-DC98B895BC5F}"/>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Tree>
    <p:extLst>
      <p:ext uri="{BB962C8B-B14F-4D97-AF65-F5344CB8AC3E}">
        <p14:creationId xmlns:p14="http://schemas.microsoft.com/office/powerpoint/2010/main" val="4952803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Letter_Kroll">
    <p:spTree>
      <p:nvGrpSpPr>
        <p:cNvPr id="1" name=""/>
        <p:cNvGrpSpPr/>
        <p:nvPr/>
      </p:nvGrpSpPr>
      <p:grpSpPr>
        <a:xfrm>
          <a:off x="0" y="0"/>
          <a:ext cx="0" cy="0"/>
          <a:chOff x="0" y="0"/>
          <a:chExt cx="0" cy="0"/>
        </a:xfrm>
      </p:grpSpPr>
      <p:sp>
        <p:nvSpPr>
          <p:cNvPr id="21" name="Slide Number Placeholder 4">
            <a:extLst>
              <a:ext uri="{FF2B5EF4-FFF2-40B4-BE49-F238E27FC236}">
                <a16:creationId xmlns:a16="http://schemas.microsoft.com/office/drawing/2014/main" id="{5E445174-8AAE-2646-B634-D9F9F51733FD}"/>
              </a:ext>
            </a:extLst>
          </p:cNvPr>
          <p:cNvSpPr>
            <a:spLocks noGrp="1"/>
          </p:cNvSpPr>
          <p:nvPr>
            <p:ph type="sldNum" sz="quarter" idx="12"/>
          </p:nvPr>
        </p:nvSpPr>
        <p:spPr>
          <a:xfrm>
            <a:off x="11766550" y="6454775"/>
            <a:ext cx="425450" cy="174625"/>
          </a:xfrm>
          <a:prstGeom prst="rect">
            <a:avLst/>
          </a:prstGeom>
        </p:spPr>
        <p:txBody>
          <a:bodyPr lIns="0" tIns="0" rIns="0" bIns="0" anchor="b" anchorCtr="0"/>
          <a:lstStyle>
            <a:lvl1pPr algn="l">
              <a:defRPr sz="900">
                <a:solidFill>
                  <a:schemeClr val="tx1"/>
                </a:solidFill>
              </a:defRPr>
            </a:lvl1pPr>
          </a:lstStyle>
          <a:p>
            <a:fld id="{CB7FE98A-78B1-495F-8A5C-53E48422F91F}" type="slidenum">
              <a:rPr lang="en-US" smtClean="0"/>
              <a:pPr/>
              <a:t>‹#›</a:t>
            </a:fld>
            <a:endParaRPr lang="en-US"/>
          </a:p>
        </p:txBody>
      </p:sp>
      <p:sp>
        <p:nvSpPr>
          <p:cNvPr id="17" name="Freeform 16">
            <a:extLst>
              <a:ext uri="{FF2B5EF4-FFF2-40B4-BE49-F238E27FC236}">
                <a16:creationId xmlns:a16="http://schemas.microsoft.com/office/drawing/2014/main" id="{CEDD8CF5-B766-0540-9E25-329C831C97DF}"/>
              </a:ext>
            </a:extLst>
          </p:cNvPr>
          <p:cNvSpPr/>
          <p:nvPr userDrawn="1"/>
        </p:nvSpPr>
        <p:spPr>
          <a:xfrm rot="10800000" flipH="1" flipV="1">
            <a:off x="6991682" y="-14991"/>
            <a:ext cx="5221659" cy="1117829"/>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 name="connsiteX0" fmla="*/ 0 w 7834883"/>
              <a:gd name="connsiteY0" fmla="*/ 0 h 1551690"/>
              <a:gd name="connsiteX1" fmla="*/ 7821916 w 7834883"/>
              <a:gd name="connsiteY1" fmla="*/ 1551690 h 1551690"/>
              <a:gd name="connsiteX2" fmla="*/ 7834883 w 7834883"/>
              <a:gd name="connsiteY2" fmla="*/ 1192 h 1551690"/>
              <a:gd name="connsiteX3" fmla="*/ 0 w 7834883"/>
              <a:gd name="connsiteY3" fmla="*/ 0 h 1551690"/>
              <a:gd name="connsiteX0" fmla="*/ 0 w 8000100"/>
              <a:gd name="connsiteY0" fmla="*/ 0 h 1088553"/>
              <a:gd name="connsiteX1" fmla="*/ 8000100 w 8000100"/>
              <a:gd name="connsiteY1" fmla="*/ 1088553 h 1088553"/>
              <a:gd name="connsiteX2" fmla="*/ 7834883 w 8000100"/>
              <a:gd name="connsiteY2" fmla="*/ 1192 h 1088553"/>
              <a:gd name="connsiteX3" fmla="*/ 0 w 8000100"/>
              <a:gd name="connsiteY3" fmla="*/ 0 h 1088553"/>
              <a:gd name="connsiteX0" fmla="*/ 0 w 7857553"/>
              <a:gd name="connsiteY0" fmla="*/ 0 h 1124179"/>
              <a:gd name="connsiteX1" fmla="*/ 7857553 w 7857553"/>
              <a:gd name="connsiteY1" fmla="*/ 1124179 h 1124179"/>
              <a:gd name="connsiteX2" fmla="*/ 7834883 w 7857553"/>
              <a:gd name="connsiteY2" fmla="*/ 1192 h 1124179"/>
              <a:gd name="connsiteX3" fmla="*/ 0 w 7857553"/>
              <a:gd name="connsiteY3" fmla="*/ 0 h 1124179"/>
              <a:gd name="connsiteX0" fmla="*/ 0 w 7834883"/>
              <a:gd name="connsiteY0" fmla="*/ 0 h 1117829"/>
              <a:gd name="connsiteX1" fmla="*/ 7828969 w 7834883"/>
              <a:gd name="connsiteY1" fmla="*/ 1117829 h 1117829"/>
              <a:gd name="connsiteX2" fmla="*/ 7834883 w 7834883"/>
              <a:gd name="connsiteY2" fmla="*/ 1192 h 1117829"/>
              <a:gd name="connsiteX3" fmla="*/ 0 w 7834883"/>
              <a:gd name="connsiteY3" fmla="*/ 0 h 1117829"/>
            </a:gdLst>
            <a:ahLst/>
            <a:cxnLst>
              <a:cxn ang="0">
                <a:pos x="connsiteX0" y="connsiteY0"/>
              </a:cxn>
              <a:cxn ang="0">
                <a:pos x="connsiteX1" y="connsiteY1"/>
              </a:cxn>
              <a:cxn ang="0">
                <a:pos x="connsiteX2" y="connsiteY2"/>
              </a:cxn>
              <a:cxn ang="0">
                <a:pos x="connsiteX3" y="connsiteY3"/>
              </a:cxn>
            </a:cxnLst>
            <a:rect l="l" t="t" r="r" b="b"/>
            <a:pathLst>
              <a:path w="7834883" h="1117829">
                <a:moveTo>
                  <a:pt x="0" y="0"/>
                </a:moveTo>
                <a:lnTo>
                  <a:pt x="7828969" y="1117829"/>
                </a:lnTo>
                <a:cubicBezTo>
                  <a:pt x="7830940" y="745617"/>
                  <a:pt x="7832912" y="373404"/>
                  <a:pt x="7834883" y="1192"/>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1BE2B9BD-CF20-3943-8CE4-F8A4E19DECBC}"/>
              </a:ext>
            </a:extLst>
          </p:cNvPr>
          <p:cNvSpPr/>
          <p:nvPr userDrawn="1"/>
        </p:nvSpPr>
        <p:spPr>
          <a:xfrm rot="5400000" flipH="1">
            <a:off x="33446" y="5673064"/>
            <a:ext cx="1151802" cy="1253501"/>
          </a:xfrm>
          <a:custGeom>
            <a:avLst/>
            <a:gdLst>
              <a:gd name="connsiteX0" fmla="*/ 20320 w 2407920"/>
              <a:gd name="connsiteY0" fmla="*/ 0 h 1137920"/>
              <a:gd name="connsiteX1" fmla="*/ 2407920 w 2407920"/>
              <a:gd name="connsiteY1" fmla="*/ 1137920 h 1137920"/>
              <a:gd name="connsiteX2" fmla="*/ 0 w 2407920"/>
              <a:gd name="connsiteY2" fmla="*/ 1137920 h 1137920"/>
              <a:gd name="connsiteX3" fmla="*/ 20320 w 2407920"/>
              <a:gd name="connsiteY3" fmla="*/ 0 h 1137920"/>
              <a:gd name="connsiteX0" fmla="*/ 1270 w 2388870"/>
              <a:gd name="connsiteY0" fmla="*/ 0 h 1137920"/>
              <a:gd name="connsiteX1" fmla="*/ 2388870 w 2388870"/>
              <a:gd name="connsiteY1" fmla="*/ 1137920 h 1137920"/>
              <a:gd name="connsiteX2" fmla="*/ 0 w 2388870"/>
              <a:gd name="connsiteY2" fmla="*/ 1137920 h 1137920"/>
              <a:gd name="connsiteX3" fmla="*/ 1270 w 2388870"/>
              <a:gd name="connsiteY3" fmla="*/ 0 h 1137920"/>
              <a:gd name="connsiteX0" fmla="*/ 1270 w 1130085"/>
              <a:gd name="connsiteY0" fmla="*/ 0 h 1197297"/>
              <a:gd name="connsiteX1" fmla="*/ 1130085 w 1130085"/>
              <a:gd name="connsiteY1" fmla="*/ 1197297 h 1197297"/>
              <a:gd name="connsiteX2" fmla="*/ 0 w 1130085"/>
              <a:gd name="connsiteY2" fmla="*/ 1137920 h 1197297"/>
              <a:gd name="connsiteX3" fmla="*/ 1270 w 1130085"/>
              <a:gd name="connsiteY3" fmla="*/ 0 h 1197297"/>
              <a:gd name="connsiteX0" fmla="*/ 1270 w 500693"/>
              <a:gd name="connsiteY0" fmla="*/ 0 h 1494180"/>
              <a:gd name="connsiteX1" fmla="*/ 500693 w 500693"/>
              <a:gd name="connsiteY1" fmla="*/ 1494180 h 1494180"/>
              <a:gd name="connsiteX2" fmla="*/ 0 w 500693"/>
              <a:gd name="connsiteY2" fmla="*/ 1137920 h 1494180"/>
              <a:gd name="connsiteX3" fmla="*/ 1270 w 500693"/>
              <a:gd name="connsiteY3" fmla="*/ 0 h 1494180"/>
              <a:gd name="connsiteX0" fmla="*/ 1270 w 1118210"/>
              <a:gd name="connsiteY0" fmla="*/ 0 h 1161674"/>
              <a:gd name="connsiteX1" fmla="*/ 1118210 w 1118210"/>
              <a:gd name="connsiteY1" fmla="*/ 1161674 h 1161674"/>
              <a:gd name="connsiteX2" fmla="*/ 0 w 1118210"/>
              <a:gd name="connsiteY2" fmla="*/ 1137920 h 1161674"/>
              <a:gd name="connsiteX3" fmla="*/ 1270 w 1118210"/>
              <a:gd name="connsiteY3" fmla="*/ 0 h 1161674"/>
              <a:gd name="connsiteX0" fmla="*/ 36896 w 1153836"/>
              <a:gd name="connsiteY0" fmla="*/ 0 h 1161674"/>
              <a:gd name="connsiteX1" fmla="*/ 1153836 w 1153836"/>
              <a:gd name="connsiteY1" fmla="*/ 1161674 h 1161674"/>
              <a:gd name="connsiteX2" fmla="*/ 0 w 1153836"/>
              <a:gd name="connsiteY2" fmla="*/ 1161671 h 1161674"/>
              <a:gd name="connsiteX3" fmla="*/ 36896 w 1153836"/>
              <a:gd name="connsiteY3" fmla="*/ 0 h 1161674"/>
              <a:gd name="connsiteX0" fmla="*/ 11 w 1164452"/>
              <a:gd name="connsiteY0" fmla="*/ 0 h 1256676"/>
              <a:gd name="connsiteX1" fmla="*/ 1164452 w 1164452"/>
              <a:gd name="connsiteY1" fmla="*/ 1256676 h 1256676"/>
              <a:gd name="connsiteX2" fmla="*/ 10616 w 1164452"/>
              <a:gd name="connsiteY2" fmla="*/ 1256673 h 1256676"/>
              <a:gd name="connsiteX3" fmla="*/ 11 w 1164452"/>
              <a:gd name="connsiteY3" fmla="*/ 0 h 1256676"/>
              <a:gd name="connsiteX0" fmla="*/ 11 w 1167627"/>
              <a:gd name="connsiteY0" fmla="*/ 0 h 1256673"/>
              <a:gd name="connsiteX1" fmla="*/ 1167627 w 1167627"/>
              <a:gd name="connsiteY1" fmla="*/ 1250326 h 1256673"/>
              <a:gd name="connsiteX2" fmla="*/ 10616 w 1167627"/>
              <a:gd name="connsiteY2" fmla="*/ 1256673 h 1256673"/>
              <a:gd name="connsiteX3" fmla="*/ 11 w 1167627"/>
              <a:gd name="connsiteY3" fmla="*/ 0 h 1256673"/>
              <a:gd name="connsiteX0" fmla="*/ 62420 w 1157011"/>
              <a:gd name="connsiteY0" fmla="*/ 0 h 1250323"/>
              <a:gd name="connsiteX1" fmla="*/ 1157011 w 1157011"/>
              <a:gd name="connsiteY1" fmla="*/ 1243976 h 1250323"/>
              <a:gd name="connsiteX2" fmla="*/ 0 w 1157011"/>
              <a:gd name="connsiteY2" fmla="*/ 1250323 h 1250323"/>
              <a:gd name="connsiteX3" fmla="*/ 62420 w 1157011"/>
              <a:gd name="connsiteY3" fmla="*/ 0 h 1250323"/>
              <a:gd name="connsiteX0" fmla="*/ 5270 w 1157011"/>
              <a:gd name="connsiteY0" fmla="*/ 0 h 1259848"/>
              <a:gd name="connsiteX1" fmla="*/ 1157011 w 1157011"/>
              <a:gd name="connsiteY1" fmla="*/ 1253501 h 1259848"/>
              <a:gd name="connsiteX2" fmla="*/ 0 w 1157011"/>
              <a:gd name="connsiteY2" fmla="*/ 1259848 h 1259848"/>
              <a:gd name="connsiteX3" fmla="*/ 5270 w 1157011"/>
              <a:gd name="connsiteY3" fmla="*/ 0 h 1259848"/>
              <a:gd name="connsiteX0" fmla="*/ 1 w 1151742"/>
              <a:gd name="connsiteY0" fmla="*/ 0 h 1253501"/>
              <a:gd name="connsiteX1" fmla="*/ 1151742 w 1151742"/>
              <a:gd name="connsiteY1" fmla="*/ 1253501 h 1253501"/>
              <a:gd name="connsiteX2" fmla="*/ 255081 w 1151742"/>
              <a:gd name="connsiteY2" fmla="*/ 1148723 h 1253501"/>
              <a:gd name="connsiteX3" fmla="*/ 1 w 1151742"/>
              <a:gd name="connsiteY3" fmla="*/ 0 h 1253501"/>
              <a:gd name="connsiteX0" fmla="*/ 61 w 1151802"/>
              <a:gd name="connsiteY0" fmla="*/ 0 h 1253501"/>
              <a:gd name="connsiteX1" fmla="*/ 1151802 w 1151802"/>
              <a:gd name="connsiteY1" fmla="*/ 1253501 h 1253501"/>
              <a:gd name="connsiteX2" fmla="*/ 1141 w 1151802"/>
              <a:gd name="connsiteY2" fmla="*/ 1250326 h 1253501"/>
              <a:gd name="connsiteX3" fmla="*/ 61 w 1151802"/>
              <a:gd name="connsiteY3" fmla="*/ 0 h 1253501"/>
            </a:gdLst>
            <a:ahLst/>
            <a:cxnLst>
              <a:cxn ang="0">
                <a:pos x="connsiteX0" y="connsiteY0"/>
              </a:cxn>
              <a:cxn ang="0">
                <a:pos x="connsiteX1" y="connsiteY1"/>
              </a:cxn>
              <a:cxn ang="0">
                <a:pos x="connsiteX2" y="connsiteY2"/>
              </a:cxn>
              <a:cxn ang="0">
                <a:pos x="connsiteX3" y="connsiteY3"/>
              </a:cxn>
            </a:cxnLst>
            <a:rect l="l" t="t" r="r" b="b"/>
            <a:pathLst>
              <a:path w="1151802" h="1253501">
                <a:moveTo>
                  <a:pt x="61" y="0"/>
                </a:moveTo>
                <a:lnTo>
                  <a:pt x="1151802" y="1253501"/>
                </a:lnTo>
                <a:lnTo>
                  <a:pt x="1141" y="1250326"/>
                </a:lnTo>
                <a:cubicBezTo>
                  <a:pt x="1564" y="871019"/>
                  <a:pt x="-362" y="379307"/>
                  <a:pt x="6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3">
            <a:extLst>
              <a:ext uri="{FF2B5EF4-FFF2-40B4-BE49-F238E27FC236}">
                <a16:creationId xmlns:a16="http://schemas.microsoft.com/office/drawing/2014/main" id="{A6EA9B50-9D5A-429D-91B9-D6EB8CA7592A}"/>
              </a:ext>
            </a:extLst>
          </p:cNvPr>
          <p:cNvSpPr>
            <a:spLocks noGrp="1"/>
          </p:cNvSpPr>
          <p:nvPr>
            <p:ph sz="quarter" idx="13" hasCustomPrompt="1"/>
          </p:nvPr>
        </p:nvSpPr>
        <p:spPr>
          <a:xfrm>
            <a:off x="838198" y="2227059"/>
            <a:ext cx="10515602" cy="2116148"/>
          </a:xfrm>
          <a:prstGeom prst="rect">
            <a:avLst/>
          </a:prstGeom>
        </p:spPr>
        <p:txBody>
          <a:bodyPr/>
          <a:lstStyle>
            <a:lvl1pPr marL="0" indent="0">
              <a:lnSpc>
                <a:spcPct val="100000"/>
              </a:lnSpc>
              <a:spcBef>
                <a:spcPts val="600"/>
              </a:spcBef>
              <a:spcAft>
                <a:spcPts val="0"/>
              </a:spcAft>
              <a:buNone/>
              <a:defRPr sz="1200">
                <a:solidFill>
                  <a:schemeClr val="tx1"/>
                </a:solidFill>
              </a:defRPr>
            </a:lvl1pPr>
            <a:lvl2pPr marL="217717" indent="0">
              <a:lnSpc>
                <a:spcPct val="110000"/>
              </a:lnSpc>
              <a:spcBef>
                <a:spcPts val="600"/>
              </a:spcBef>
              <a:spcAft>
                <a:spcPts val="600"/>
              </a:spcAft>
              <a:buNone/>
              <a:defRPr/>
            </a:lvl2pPr>
            <a:lvl3pPr marL="435436" indent="0">
              <a:lnSpc>
                <a:spcPct val="110000"/>
              </a:lnSpc>
              <a:spcBef>
                <a:spcPts val="600"/>
              </a:spcBef>
              <a:spcAft>
                <a:spcPts val="600"/>
              </a:spcAft>
              <a:buNone/>
              <a:defRPr/>
            </a:lvl3pPr>
            <a:lvl4pPr marL="1306306" indent="0">
              <a:lnSpc>
                <a:spcPct val="110000"/>
              </a:lnSpc>
              <a:spcBef>
                <a:spcPts val="600"/>
              </a:spcBef>
              <a:spcAft>
                <a:spcPts val="600"/>
              </a:spcAft>
              <a:buNone/>
              <a:defRPr/>
            </a:lvl4pPr>
            <a:lvl5pPr marL="1741741" indent="0">
              <a:lnSpc>
                <a:spcPct val="110000"/>
              </a:lnSpc>
              <a:spcBef>
                <a:spcPts val="600"/>
              </a:spcBef>
              <a:spcAft>
                <a:spcPts val="600"/>
              </a:spcAft>
              <a:buNone/>
              <a:defRPr/>
            </a:lvl5pPr>
          </a:lstStyle>
          <a:p>
            <a:pPr lvl="0"/>
            <a:r>
              <a:rPr lang="en-US" noProof="0"/>
              <a:t>Click to add text</a:t>
            </a:r>
          </a:p>
        </p:txBody>
      </p:sp>
      <p:sp>
        <p:nvSpPr>
          <p:cNvPr id="11" name="Picture Placeholder 13">
            <a:extLst>
              <a:ext uri="{FF2B5EF4-FFF2-40B4-BE49-F238E27FC236}">
                <a16:creationId xmlns:a16="http://schemas.microsoft.com/office/drawing/2014/main" id="{5B0D927B-EE0A-4641-8E40-EFEB84C9CDD4}"/>
              </a:ext>
            </a:extLst>
          </p:cNvPr>
          <p:cNvSpPr>
            <a:spLocks noGrp="1"/>
          </p:cNvSpPr>
          <p:nvPr>
            <p:ph type="pic" sz="quarter" idx="16" hasCustomPrompt="1"/>
          </p:nvPr>
        </p:nvSpPr>
        <p:spPr>
          <a:xfrm>
            <a:off x="838200" y="4445742"/>
            <a:ext cx="2590800" cy="514667"/>
          </a:xfrm>
          <a:prstGeom prst="rect">
            <a:avLst/>
          </a:prstGeom>
        </p:spPr>
        <p:txBody>
          <a:bodyPr>
            <a:normAutofit/>
          </a:bodyPr>
          <a:lstStyle>
            <a:lvl1pPr marL="0" indent="0">
              <a:lnSpc>
                <a:spcPct val="100000"/>
              </a:lnSpc>
              <a:buNone/>
              <a:defRPr sz="1200">
                <a:solidFill>
                  <a:schemeClr val="tx1"/>
                </a:solidFill>
              </a:defRPr>
            </a:lvl1pPr>
          </a:lstStyle>
          <a:p>
            <a:r>
              <a:rPr lang="en-US" noProof="0"/>
              <a:t>Signature</a:t>
            </a:r>
          </a:p>
        </p:txBody>
      </p:sp>
      <p:sp>
        <p:nvSpPr>
          <p:cNvPr id="12" name="Content Placeholder 13">
            <a:extLst>
              <a:ext uri="{FF2B5EF4-FFF2-40B4-BE49-F238E27FC236}">
                <a16:creationId xmlns:a16="http://schemas.microsoft.com/office/drawing/2014/main" id="{3D6B5C8A-E544-4F3A-A9F6-519CF53A4677}"/>
              </a:ext>
            </a:extLst>
          </p:cNvPr>
          <p:cNvSpPr>
            <a:spLocks noGrp="1"/>
          </p:cNvSpPr>
          <p:nvPr>
            <p:ph sz="quarter" idx="17" hasCustomPrompt="1"/>
          </p:nvPr>
        </p:nvSpPr>
        <p:spPr>
          <a:xfrm>
            <a:off x="838200" y="5062498"/>
            <a:ext cx="5029200" cy="1236241"/>
          </a:xfrm>
          <a:prstGeom prst="rect">
            <a:avLst/>
          </a:prstGeom>
        </p:spPr>
        <p:txBody>
          <a:bodyPr>
            <a:normAutofit/>
          </a:bodyPr>
          <a:lstStyle>
            <a:lvl1pPr marL="0" indent="0">
              <a:lnSpc>
                <a:spcPct val="100000"/>
              </a:lnSpc>
              <a:spcBef>
                <a:spcPts val="600"/>
              </a:spcBef>
              <a:spcAft>
                <a:spcPts val="0"/>
              </a:spcAft>
              <a:buNone/>
              <a:defRPr sz="1200">
                <a:solidFill>
                  <a:schemeClr val="tx1"/>
                </a:solidFill>
              </a:defRPr>
            </a:lvl1pPr>
            <a:lvl2pPr marL="217717" indent="0">
              <a:lnSpc>
                <a:spcPct val="110000"/>
              </a:lnSpc>
              <a:spcBef>
                <a:spcPts val="600"/>
              </a:spcBef>
              <a:spcAft>
                <a:spcPts val="600"/>
              </a:spcAft>
              <a:buNone/>
              <a:defRPr/>
            </a:lvl2pPr>
            <a:lvl3pPr marL="435436" indent="0">
              <a:lnSpc>
                <a:spcPct val="110000"/>
              </a:lnSpc>
              <a:spcBef>
                <a:spcPts val="600"/>
              </a:spcBef>
              <a:spcAft>
                <a:spcPts val="600"/>
              </a:spcAft>
              <a:buNone/>
              <a:defRPr/>
            </a:lvl3pPr>
            <a:lvl4pPr marL="1306306" indent="0">
              <a:lnSpc>
                <a:spcPct val="110000"/>
              </a:lnSpc>
              <a:spcBef>
                <a:spcPts val="600"/>
              </a:spcBef>
              <a:spcAft>
                <a:spcPts val="600"/>
              </a:spcAft>
              <a:buNone/>
              <a:defRPr/>
            </a:lvl4pPr>
            <a:lvl5pPr marL="1741741" indent="0">
              <a:lnSpc>
                <a:spcPct val="110000"/>
              </a:lnSpc>
              <a:spcBef>
                <a:spcPts val="600"/>
              </a:spcBef>
              <a:spcAft>
                <a:spcPts val="600"/>
              </a:spcAft>
              <a:buNone/>
              <a:defRPr/>
            </a:lvl5pPr>
          </a:lstStyle>
          <a:p>
            <a:pPr lvl="0"/>
            <a:r>
              <a:rPr lang="en-US" noProof="0"/>
              <a:t>Click to add signature block</a:t>
            </a:r>
          </a:p>
        </p:txBody>
      </p:sp>
      <p:sp>
        <p:nvSpPr>
          <p:cNvPr id="13" name="Content Placeholder 13">
            <a:extLst>
              <a:ext uri="{FF2B5EF4-FFF2-40B4-BE49-F238E27FC236}">
                <a16:creationId xmlns:a16="http://schemas.microsoft.com/office/drawing/2014/main" id="{D5FB3B0D-0FE0-4F78-8310-41CA2BF18EAD}"/>
              </a:ext>
            </a:extLst>
          </p:cNvPr>
          <p:cNvSpPr>
            <a:spLocks noGrp="1"/>
          </p:cNvSpPr>
          <p:nvPr>
            <p:ph sz="quarter" idx="18" hasCustomPrompt="1"/>
          </p:nvPr>
        </p:nvSpPr>
        <p:spPr>
          <a:xfrm>
            <a:off x="838200" y="963510"/>
            <a:ext cx="5029200" cy="1132930"/>
          </a:xfrm>
          <a:prstGeom prst="rect">
            <a:avLst/>
          </a:prstGeom>
        </p:spPr>
        <p:txBody>
          <a:bodyPr/>
          <a:lstStyle>
            <a:lvl1pPr marL="0" indent="0">
              <a:lnSpc>
                <a:spcPct val="100000"/>
              </a:lnSpc>
              <a:spcBef>
                <a:spcPts val="0"/>
              </a:spcBef>
              <a:spcAft>
                <a:spcPts val="0"/>
              </a:spcAft>
              <a:buNone/>
              <a:defRPr sz="1200">
                <a:solidFill>
                  <a:schemeClr val="tx1"/>
                </a:solidFill>
              </a:defRPr>
            </a:lvl1pPr>
            <a:lvl2pPr marL="217717" indent="0">
              <a:lnSpc>
                <a:spcPct val="110000"/>
              </a:lnSpc>
              <a:spcBef>
                <a:spcPts val="600"/>
              </a:spcBef>
              <a:spcAft>
                <a:spcPts val="600"/>
              </a:spcAft>
              <a:buNone/>
              <a:defRPr/>
            </a:lvl2pPr>
            <a:lvl3pPr marL="435436" indent="0">
              <a:lnSpc>
                <a:spcPct val="110000"/>
              </a:lnSpc>
              <a:spcBef>
                <a:spcPts val="600"/>
              </a:spcBef>
              <a:spcAft>
                <a:spcPts val="600"/>
              </a:spcAft>
              <a:buNone/>
              <a:defRPr/>
            </a:lvl3pPr>
            <a:lvl4pPr marL="1306306" indent="0">
              <a:lnSpc>
                <a:spcPct val="110000"/>
              </a:lnSpc>
              <a:spcBef>
                <a:spcPts val="600"/>
              </a:spcBef>
              <a:spcAft>
                <a:spcPts val="600"/>
              </a:spcAft>
              <a:buNone/>
              <a:defRPr/>
            </a:lvl4pPr>
            <a:lvl5pPr marL="1741741" indent="0">
              <a:lnSpc>
                <a:spcPct val="110000"/>
              </a:lnSpc>
              <a:spcBef>
                <a:spcPts val="600"/>
              </a:spcBef>
              <a:spcAft>
                <a:spcPts val="600"/>
              </a:spcAft>
              <a:buNone/>
              <a:defRPr/>
            </a:lvl5pPr>
          </a:lstStyle>
          <a:p>
            <a:pPr lvl="0"/>
            <a:r>
              <a:rPr lang="en-US" noProof="0"/>
              <a:t>Date, address and email</a:t>
            </a:r>
          </a:p>
        </p:txBody>
      </p:sp>
      <p:pic>
        <p:nvPicPr>
          <p:cNvPr id="10" name="Picture 9" descr="A picture containing text, clipart&#10;&#10;Description automatically generated">
            <a:extLst>
              <a:ext uri="{FF2B5EF4-FFF2-40B4-BE49-F238E27FC236}">
                <a16:creationId xmlns:a16="http://schemas.microsoft.com/office/drawing/2014/main" id="{E417215F-DB9C-4FFD-9EAB-37CE61E3A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Tree>
    <p:extLst>
      <p:ext uri="{BB962C8B-B14F-4D97-AF65-F5344CB8AC3E}">
        <p14:creationId xmlns:p14="http://schemas.microsoft.com/office/powerpoint/2010/main" val="2280663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1" name="Slide Number Placeholder 4">
            <a:extLst>
              <a:ext uri="{FF2B5EF4-FFF2-40B4-BE49-F238E27FC236}">
                <a16:creationId xmlns:a16="http://schemas.microsoft.com/office/drawing/2014/main" id="{5E445174-8AAE-2646-B634-D9F9F51733FD}"/>
              </a:ext>
            </a:extLst>
          </p:cNvPr>
          <p:cNvSpPr>
            <a:spLocks noGrp="1"/>
          </p:cNvSpPr>
          <p:nvPr>
            <p:ph type="sldNum" sz="quarter" idx="12"/>
          </p:nvPr>
        </p:nvSpPr>
        <p:spPr>
          <a:xfrm>
            <a:off x="11766550" y="6454775"/>
            <a:ext cx="425450" cy="174625"/>
          </a:xfrm>
          <a:prstGeom prst="rect">
            <a:avLst/>
          </a:prstGeom>
        </p:spPr>
        <p:txBody>
          <a:bodyPr lIns="0" tIns="0" rIns="0" bIns="0" anchor="b" anchorCtr="0"/>
          <a:lstStyle>
            <a:lvl1pPr algn="l">
              <a:defRPr sz="900">
                <a:solidFill>
                  <a:schemeClr val="tx1"/>
                </a:solidFill>
              </a:defRPr>
            </a:lvl1pPr>
          </a:lstStyle>
          <a:p>
            <a:fld id="{CB7FE98A-78B1-495F-8A5C-53E48422F91F}" type="slidenum">
              <a:rPr lang="en-US" smtClean="0"/>
              <a:pPr/>
              <a:t>‹#›</a:t>
            </a:fld>
            <a:endParaRPr lang="en-US"/>
          </a:p>
        </p:txBody>
      </p:sp>
      <p:sp>
        <p:nvSpPr>
          <p:cNvPr id="10" name="Text Placeholder 3">
            <a:extLst>
              <a:ext uri="{FF2B5EF4-FFF2-40B4-BE49-F238E27FC236}">
                <a16:creationId xmlns:a16="http://schemas.microsoft.com/office/drawing/2014/main" id="{C2394637-9504-6240-8BAD-4C3FE8F17265}"/>
              </a:ext>
            </a:extLst>
          </p:cNvPr>
          <p:cNvSpPr>
            <a:spLocks noGrp="1"/>
          </p:cNvSpPr>
          <p:nvPr>
            <p:ph type="body" sz="quarter" idx="13" hasCustomPrompt="1"/>
          </p:nvPr>
        </p:nvSpPr>
        <p:spPr>
          <a:xfrm>
            <a:off x="841248" y="1138190"/>
            <a:ext cx="10512552" cy="274431"/>
          </a:xfrm>
          <a:prstGeom prst="rect">
            <a:avLst/>
          </a:prstGeom>
        </p:spPr>
        <p:txBody>
          <a:bodyPr lIns="0">
            <a:noAutofit/>
          </a:bodyPr>
          <a:lstStyle>
            <a:lvl1pPr>
              <a:defRPr sz="1800"/>
            </a:lvl1pPr>
          </a:lstStyle>
          <a:p>
            <a:r>
              <a:rPr lang="en-US"/>
              <a:t>Subhead location</a:t>
            </a:r>
          </a:p>
        </p:txBody>
      </p:sp>
      <p:sp>
        <p:nvSpPr>
          <p:cNvPr id="16" name="Title 2">
            <a:extLst>
              <a:ext uri="{FF2B5EF4-FFF2-40B4-BE49-F238E27FC236}">
                <a16:creationId xmlns:a16="http://schemas.microsoft.com/office/drawing/2014/main" id="{C44F460C-318D-7A40-89AB-0CB815D74841}"/>
              </a:ext>
            </a:extLst>
          </p:cNvPr>
          <p:cNvSpPr>
            <a:spLocks noGrp="1"/>
          </p:cNvSpPr>
          <p:nvPr>
            <p:ph type="title" hasCustomPrompt="1"/>
          </p:nvPr>
        </p:nvSpPr>
        <p:spPr>
          <a:xfrm>
            <a:off x="841248" y="694568"/>
            <a:ext cx="9425382" cy="373839"/>
          </a:xfrm>
          <a:prstGeom prst="rect">
            <a:avLst/>
          </a:prstGeom>
        </p:spPr>
        <p:txBody>
          <a:bodyPr lIns="0">
            <a:noAutofit/>
          </a:bodyPr>
          <a:lstStyle>
            <a:lvl1pPr>
              <a:defRPr sz="2800"/>
            </a:lvl1pPr>
          </a:lstStyle>
          <a:p>
            <a:r>
              <a:rPr lang="en-US"/>
              <a:t>Click to add title</a:t>
            </a:r>
            <a:endParaRPr lang="en-US" sz="1800" spc="0"/>
          </a:p>
        </p:txBody>
      </p:sp>
      <p:sp>
        <p:nvSpPr>
          <p:cNvPr id="17" name="Freeform 16">
            <a:extLst>
              <a:ext uri="{FF2B5EF4-FFF2-40B4-BE49-F238E27FC236}">
                <a16:creationId xmlns:a16="http://schemas.microsoft.com/office/drawing/2014/main" id="{CEDD8CF5-B766-0540-9E25-329C831C97DF}"/>
              </a:ext>
            </a:extLst>
          </p:cNvPr>
          <p:cNvSpPr/>
          <p:nvPr userDrawn="1"/>
        </p:nvSpPr>
        <p:spPr>
          <a:xfrm rot="10800000" flipH="1" flipV="1">
            <a:off x="6991682" y="-14991"/>
            <a:ext cx="5221659" cy="1117829"/>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 name="connsiteX0" fmla="*/ 0 w 7834883"/>
              <a:gd name="connsiteY0" fmla="*/ 0 h 1551690"/>
              <a:gd name="connsiteX1" fmla="*/ 7821916 w 7834883"/>
              <a:gd name="connsiteY1" fmla="*/ 1551690 h 1551690"/>
              <a:gd name="connsiteX2" fmla="*/ 7834883 w 7834883"/>
              <a:gd name="connsiteY2" fmla="*/ 1192 h 1551690"/>
              <a:gd name="connsiteX3" fmla="*/ 0 w 7834883"/>
              <a:gd name="connsiteY3" fmla="*/ 0 h 1551690"/>
              <a:gd name="connsiteX0" fmla="*/ 0 w 8000100"/>
              <a:gd name="connsiteY0" fmla="*/ 0 h 1088553"/>
              <a:gd name="connsiteX1" fmla="*/ 8000100 w 8000100"/>
              <a:gd name="connsiteY1" fmla="*/ 1088553 h 1088553"/>
              <a:gd name="connsiteX2" fmla="*/ 7834883 w 8000100"/>
              <a:gd name="connsiteY2" fmla="*/ 1192 h 1088553"/>
              <a:gd name="connsiteX3" fmla="*/ 0 w 8000100"/>
              <a:gd name="connsiteY3" fmla="*/ 0 h 1088553"/>
              <a:gd name="connsiteX0" fmla="*/ 0 w 7857553"/>
              <a:gd name="connsiteY0" fmla="*/ 0 h 1124179"/>
              <a:gd name="connsiteX1" fmla="*/ 7857553 w 7857553"/>
              <a:gd name="connsiteY1" fmla="*/ 1124179 h 1124179"/>
              <a:gd name="connsiteX2" fmla="*/ 7834883 w 7857553"/>
              <a:gd name="connsiteY2" fmla="*/ 1192 h 1124179"/>
              <a:gd name="connsiteX3" fmla="*/ 0 w 7857553"/>
              <a:gd name="connsiteY3" fmla="*/ 0 h 1124179"/>
              <a:gd name="connsiteX0" fmla="*/ 0 w 7834883"/>
              <a:gd name="connsiteY0" fmla="*/ 0 h 1117829"/>
              <a:gd name="connsiteX1" fmla="*/ 7828969 w 7834883"/>
              <a:gd name="connsiteY1" fmla="*/ 1117829 h 1117829"/>
              <a:gd name="connsiteX2" fmla="*/ 7834883 w 7834883"/>
              <a:gd name="connsiteY2" fmla="*/ 1192 h 1117829"/>
              <a:gd name="connsiteX3" fmla="*/ 0 w 7834883"/>
              <a:gd name="connsiteY3" fmla="*/ 0 h 1117829"/>
            </a:gdLst>
            <a:ahLst/>
            <a:cxnLst>
              <a:cxn ang="0">
                <a:pos x="connsiteX0" y="connsiteY0"/>
              </a:cxn>
              <a:cxn ang="0">
                <a:pos x="connsiteX1" y="connsiteY1"/>
              </a:cxn>
              <a:cxn ang="0">
                <a:pos x="connsiteX2" y="connsiteY2"/>
              </a:cxn>
              <a:cxn ang="0">
                <a:pos x="connsiteX3" y="connsiteY3"/>
              </a:cxn>
            </a:cxnLst>
            <a:rect l="l" t="t" r="r" b="b"/>
            <a:pathLst>
              <a:path w="7834883" h="1117829">
                <a:moveTo>
                  <a:pt x="0" y="0"/>
                </a:moveTo>
                <a:lnTo>
                  <a:pt x="7828969" y="1117829"/>
                </a:lnTo>
                <a:cubicBezTo>
                  <a:pt x="7830940" y="745617"/>
                  <a:pt x="7832912" y="373404"/>
                  <a:pt x="7834883" y="1192"/>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1BE2B9BD-CF20-3943-8CE4-F8A4E19DECBC}"/>
              </a:ext>
            </a:extLst>
          </p:cNvPr>
          <p:cNvSpPr/>
          <p:nvPr userDrawn="1"/>
        </p:nvSpPr>
        <p:spPr>
          <a:xfrm rot="5400000" flipH="1">
            <a:off x="33446" y="5673064"/>
            <a:ext cx="1151802" cy="1253501"/>
          </a:xfrm>
          <a:custGeom>
            <a:avLst/>
            <a:gdLst>
              <a:gd name="connsiteX0" fmla="*/ 20320 w 2407920"/>
              <a:gd name="connsiteY0" fmla="*/ 0 h 1137920"/>
              <a:gd name="connsiteX1" fmla="*/ 2407920 w 2407920"/>
              <a:gd name="connsiteY1" fmla="*/ 1137920 h 1137920"/>
              <a:gd name="connsiteX2" fmla="*/ 0 w 2407920"/>
              <a:gd name="connsiteY2" fmla="*/ 1137920 h 1137920"/>
              <a:gd name="connsiteX3" fmla="*/ 20320 w 2407920"/>
              <a:gd name="connsiteY3" fmla="*/ 0 h 1137920"/>
              <a:gd name="connsiteX0" fmla="*/ 1270 w 2388870"/>
              <a:gd name="connsiteY0" fmla="*/ 0 h 1137920"/>
              <a:gd name="connsiteX1" fmla="*/ 2388870 w 2388870"/>
              <a:gd name="connsiteY1" fmla="*/ 1137920 h 1137920"/>
              <a:gd name="connsiteX2" fmla="*/ 0 w 2388870"/>
              <a:gd name="connsiteY2" fmla="*/ 1137920 h 1137920"/>
              <a:gd name="connsiteX3" fmla="*/ 1270 w 2388870"/>
              <a:gd name="connsiteY3" fmla="*/ 0 h 1137920"/>
              <a:gd name="connsiteX0" fmla="*/ 1270 w 1130085"/>
              <a:gd name="connsiteY0" fmla="*/ 0 h 1197297"/>
              <a:gd name="connsiteX1" fmla="*/ 1130085 w 1130085"/>
              <a:gd name="connsiteY1" fmla="*/ 1197297 h 1197297"/>
              <a:gd name="connsiteX2" fmla="*/ 0 w 1130085"/>
              <a:gd name="connsiteY2" fmla="*/ 1137920 h 1197297"/>
              <a:gd name="connsiteX3" fmla="*/ 1270 w 1130085"/>
              <a:gd name="connsiteY3" fmla="*/ 0 h 1197297"/>
              <a:gd name="connsiteX0" fmla="*/ 1270 w 500693"/>
              <a:gd name="connsiteY0" fmla="*/ 0 h 1494180"/>
              <a:gd name="connsiteX1" fmla="*/ 500693 w 500693"/>
              <a:gd name="connsiteY1" fmla="*/ 1494180 h 1494180"/>
              <a:gd name="connsiteX2" fmla="*/ 0 w 500693"/>
              <a:gd name="connsiteY2" fmla="*/ 1137920 h 1494180"/>
              <a:gd name="connsiteX3" fmla="*/ 1270 w 500693"/>
              <a:gd name="connsiteY3" fmla="*/ 0 h 1494180"/>
              <a:gd name="connsiteX0" fmla="*/ 1270 w 1118210"/>
              <a:gd name="connsiteY0" fmla="*/ 0 h 1161674"/>
              <a:gd name="connsiteX1" fmla="*/ 1118210 w 1118210"/>
              <a:gd name="connsiteY1" fmla="*/ 1161674 h 1161674"/>
              <a:gd name="connsiteX2" fmla="*/ 0 w 1118210"/>
              <a:gd name="connsiteY2" fmla="*/ 1137920 h 1161674"/>
              <a:gd name="connsiteX3" fmla="*/ 1270 w 1118210"/>
              <a:gd name="connsiteY3" fmla="*/ 0 h 1161674"/>
              <a:gd name="connsiteX0" fmla="*/ 36896 w 1153836"/>
              <a:gd name="connsiteY0" fmla="*/ 0 h 1161674"/>
              <a:gd name="connsiteX1" fmla="*/ 1153836 w 1153836"/>
              <a:gd name="connsiteY1" fmla="*/ 1161674 h 1161674"/>
              <a:gd name="connsiteX2" fmla="*/ 0 w 1153836"/>
              <a:gd name="connsiteY2" fmla="*/ 1161671 h 1161674"/>
              <a:gd name="connsiteX3" fmla="*/ 36896 w 1153836"/>
              <a:gd name="connsiteY3" fmla="*/ 0 h 1161674"/>
              <a:gd name="connsiteX0" fmla="*/ 11 w 1164452"/>
              <a:gd name="connsiteY0" fmla="*/ 0 h 1256676"/>
              <a:gd name="connsiteX1" fmla="*/ 1164452 w 1164452"/>
              <a:gd name="connsiteY1" fmla="*/ 1256676 h 1256676"/>
              <a:gd name="connsiteX2" fmla="*/ 10616 w 1164452"/>
              <a:gd name="connsiteY2" fmla="*/ 1256673 h 1256676"/>
              <a:gd name="connsiteX3" fmla="*/ 11 w 1164452"/>
              <a:gd name="connsiteY3" fmla="*/ 0 h 1256676"/>
              <a:gd name="connsiteX0" fmla="*/ 11 w 1167627"/>
              <a:gd name="connsiteY0" fmla="*/ 0 h 1256673"/>
              <a:gd name="connsiteX1" fmla="*/ 1167627 w 1167627"/>
              <a:gd name="connsiteY1" fmla="*/ 1250326 h 1256673"/>
              <a:gd name="connsiteX2" fmla="*/ 10616 w 1167627"/>
              <a:gd name="connsiteY2" fmla="*/ 1256673 h 1256673"/>
              <a:gd name="connsiteX3" fmla="*/ 11 w 1167627"/>
              <a:gd name="connsiteY3" fmla="*/ 0 h 1256673"/>
              <a:gd name="connsiteX0" fmla="*/ 62420 w 1157011"/>
              <a:gd name="connsiteY0" fmla="*/ 0 h 1250323"/>
              <a:gd name="connsiteX1" fmla="*/ 1157011 w 1157011"/>
              <a:gd name="connsiteY1" fmla="*/ 1243976 h 1250323"/>
              <a:gd name="connsiteX2" fmla="*/ 0 w 1157011"/>
              <a:gd name="connsiteY2" fmla="*/ 1250323 h 1250323"/>
              <a:gd name="connsiteX3" fmla="*/ 62420 w 1157011"/>
              <a:gd name="connsiteY3" fmla="*/ 0 h 1250323"/>
              <a:gd name="connsiteX0" fmla="*/ 5270 w 1157011"/>
              <a:gd name="connsiteY0" fmla="*/ 0 h 1259848"/>
              <a:gd name="connsiteX1" fmla="*/ 1157011 w 1157011"/>
              <a:gd name="connsiteY1" fmla="*/ 1253501 h 1259848"/>
              <a:gd name="connsiteX2" fmla="*/ 0 w 1157011"/>
              <a:gd name="connsiteY2" fmla="*/ 1259848 h 1259848"/>
              <a:gd name="connsiteX3" fmla="*/ 5270 w 1157011"/>
              <a:gd name="connsiteY3" fmla="*/ 0 h 1259848"/>
              <a:gd name="connsiteX0" fmla="*/ 1 w 1151742"/>
              <a:gd name="connsiteY0" fmla="*/ 0 h 1253501"/>
              <a:gd name="connsiteX1" fmla="*/ 1151742 w 1151742"/>
              <a:gd name="connsiteY1" fmla="*/ 1253501 h 1253501"/>
              <a:gd name="connsiteX2" fmla="*/ 255081 w 1151742"/>
              <a:gd name="connsiteY2" fmla="*/ 1148723 h 1253501"/>
              <a:gd name="connsiteX3" fmla="*/ 1 w 1151742"/>
              <a:gd name="connsiteY3" fmla="*/ 0 h 1253501"/>
              <a:gd name="connsiteX0" fmla="*/ 61 w 1151802"/>
              <a:gd name="connsiteY0" fmla="*/ 0 h 1253501"/>
              <a:gd name="connsiteX1" fmla="*/ 1151802 w 1151802"/>
              <a:gd name="connsiteY1" fmla="*/ 1253501 h 1253501"/>
              <a:gd name="connsiteX2" fmla="*/ 1141 w 1151802"/>
              <a:gd name="connsiteY2" fmla="*/ 1250326 h 1253501"/>
              <a:gd name="connsiteX3" fmla="*/ 61 w 1151802"/>
              <a:gd name="connsiteY3" fmla="*/ 0 h 1253501"/>
            </a:gdLst>
            <a:ahLst/>
            <a:cxnLst>
              <a:cxn ang="0">
                <a:pos x="connsiteX0" y="connsiteY0"/>
              </a:cxn>
              <a:cxn ang="0">
                <a:pos x="connsiteX1" y="connsiteY1"/>
              </a:cxn>
              <a:cxn ang="0">
                <a:pos x="connsiteX2" y="connsiteY2"/>
              </a:cxn>
              <a:cxn ang="0">
                <a:pos x="connsiteX3" y="connsiteY3"/>
              </a:cxn>
            </a:cxnLst>
            <a:rect l="l" t="t" r="r" b="b"/>
            <a:pathLst>
              <a:path w="1151802" h="1253501">
                <a:moveTo>
                  <a:pt x="61" y="0"/>
                </a:moveTo>
                <a:lnTo>
                  <a:pt x="1151802" y="1253501"/>
                </a:lnTo>
                <a:lnTo>
                  <a:pt x="1141" y="1250326"/>
                </a:lnTo>
                <a:cubicBezTo>
                  <a:pt x="1564" y="871019"/>
                  <a:pt x="-362" y="379307"/>
                  <a:pt x="6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6">
            <a:extLst>
              <a:ext uri="{FF2B5EF4-FFF2-40B4-BE49-F238E27FC236}">
                <a16:creationId xmlns:a16="http://schemas.microsoft.com/office/drawing/2014/main" id="{005C40D2-3C10-0943-BDC8-D284EC86DE81}"/>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accent1"/>
                </a:solidFill>
              </a:defRPr>
            </a:lvl1pPr>
          </a:lstStyle>
          <a:p>
            <a:endParaRPr lang="en-US"/>
          </a:p>
        </p:txBody>
      </p:sp>
      <p:pic>
        <p:nvPicPr>
          <p:cNvPr id="8" name="Picture 7" descr="A picture containing text, clipart&#10;&#10;Description automatically generated">
            <a:extLst>
              <a:ext uri="{FF2B5EF4-FFF2-40B4-BE49-F238E27FC236}">
                <a16:creationId xmlns:a16="http://schemas.microsoft.com/office/drawing/2014/main" id="{6EDF28F8-2233-4213-ABB6-C185B6B376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Tree>
    <p:extLst>
      <p:ext uri="{BB962C8B-B14F-4D97-AF65-F5344CB8AC3E}">
        <p14:creationId xmlns:p14="http://schemas.microsoft.com/office/powerpoint/2010/main" val="2944069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ro Column Left and Diagram">
    <p:spTree>
      <p:nvGrpSpPr>
        <p:cNvPr id="1" name=""/>
        <p:cNvGrpSpPr/>
        <p:nvPr/>
      </p:nvGrpSpPr>
      <p:grpSpPr>
        <a:xfrm>
          <a:off x="0" y="0"/>
          <a:ext cx="0" cy="0"/>
          <a:chOff x="0" y="0"/>
          <a:chExt cx="0" cy="0"/>
        </a:xfrm>
      </p:grpSpPr>
      <p:sp>
        <p:nvSpPr>
          <p:cNvPr id="21" name="Slide Number Placeholder 4">
            <a:extLst>
              <a:ext uri="{FF2B5EF4-FFF2-40B4-BE49-F238E27FC236}">
                <a16:creationId xmlns:a16="http://schemas.microsoft.com/office/drawing/2014/main" id="{5E445174-8AAE-2646-B634-D9F9F51733FD}"/>
              </a:ext>
            </a:extLst>
          </p:cNvPr>
          <p:cNvSpPr>
            <a:spLocks noGrp="1"/>
          </p:cNvSpPr>
          <p:nvPr>
            <p:ph type="sldNum" sz="quarter" idx="12"/>
          </p:nvPr>
        </p:nvSpPr>
        <p:spPr>
          <a:xfrm>
            <a:off x="11766550" y="6454775"/>
            <a:ext cx="425450" cy="174625"/>
          </a:xfrm>
          <a:prstGeom prst="rect">
            <a:avLst/>
          </a:prstGeom>
        </p:spPr>
        <p:txBody>
          <a:bodyPr lIns="0" tIns="0" rIns="0" bIns="0" anchor="b" anchorCtr="0"/>
          <a:lstStyle>
            <a:lvl1pPr algn="l">
              <a:defRPr sz="900">
                <a:solidFill>
                  <a:schemeClr val="tx1"/>
                </a:solidFill>
              </a:defRPr>
            </a:lvl1pPr>
          </a:lstStyle>
          <a:p>
            <a:fld id="{CB7FE98A-78B1-495F-8A5C-53E48422F91F}" type="slidenum">
              <a:rPr lang="en-US" smtClean="0"/>
              <a:pPr/>
              <a:t>‹#›</a:t>
            </a:fld>
            <a:endParaRPr lang="en-US"/>
          </a:p>
        </p:txBody>
      </p:sp>
      <p:pic>
        <p:nvPicPr>
          <p:cNvPr id="22" name="Picture 21" descr="A picture containing text, clipart&#10;&#10;Description automatically generated">
            <a:extLst>
              <a:ext uri="{FF2B5EF4-FFF2-40B4-BE49-F238E27FC236}">
                <a16:creationId xmlns:a16="http://schemas.microsoft.com/office/drawing/2014/main" id="{9413284D-1E7B-9640-8727-0AC9E8F0F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
        <p:nvSpPr>
          <p:cNvPr id="10" name="Text Placeholder 3">
            <a:extLst>
              <a:ext uri="{FF2B5EF4-FFF2-40B4-BE49-F238E27FC236}">
                <a16:creationId xmlns:a16="http://schemas.microsoft.com/office/drawing/2014/main" id="{C2394637-9504-6240-8BAD-4C3FE8F17265}"/>
              </a:ext>
            </a:extLst>
          </p:cNvPr>
          <p:cNvSpPr>
            <a:spLocks noGrp="1"/>
          </p:cNvSpPr>
          <p:nvPr>
            <p:ph type="body" sz="quarter" idx="13" hasCustomPrompt="1"/>
          </p:nvPr>
        </p:nvSpPr>
        <p:spPr>
          <a:xfrm>
            <a:off x="841248" y="1138190"/>
            <a:ext cx="10512552" cy="274431"/>
          </a:xfrm>
          <a:prstGeom prst="rect">
            <a:avLst/>
          </a:prstGeom>
        </p:spPr>
        <p:txBody>
          <a:bodyPr lIns="0">
            <a:noAutofit/>
          </a:bodyPr>
          <a:lstStyle>
            <a:lvl1pPr>
              <a:defRPr sz="1800"/>
            </a:lvl1pPr>
          </a:lstStyle>
          <a:p>
            <a:r>
              <a:rPr lang="en-US"/>
              <a:t>Subhead location</a:t>
            </a:r>
          </a:p>
        </p:txBody>
      </p:sp>
      <p:sp>
        <p:nvSpPr>
          <p:cNvPr id="16" name="Title 2">
            <a:extLst>
              <a:ext uri="{FF2B5EF4-FFF2-40B4-BE49-F238E27FC236}">
                <a16:creationId xmlns:a16="http://schemas.microsoft.com/office/drawing/2014/main" id="{C44F460C-318D-7A40-89AB-0CB815D74841}"/>
              </a:ext>
            </a:extLst>
          </p:cNvPr>
          <p:cNvSpPr>
            <a:spLocks noGrp="1"/>
          </p:cNvSpPr>
          <p:nvPr>
            <p:ph type="title" hasCustomPrompt="1"/>
          </p:nvPr>
        </p:nvSpPr>
        <p:spPr>
          <a:xfrm>
            <a:off x="841248" y="694568"/>
            <a:ext cx="9425382" cy="373839"/>
          </a:xfrm>
          <a:prstGeom prst="rect">
            <a:avLst/>
          </a:prstGeom>
        </p:spPr>
        <p:txBody>
          <a:bodyPr lIns="0">
            <a:noAutofit/>
          </a:bodyPr>
          <a:lstStyle>
            <a:lvl1pPr>
              <a:defRPr sz="2800"/>
            </a:lvl1pPr>
          </a:lstStyle>
          <a:p>
            <a:r>
              <a:rPr lang="en-US"/>
              <a:t>Click to add title</a:t>
            </a:r>
            <a:endParaRPr lang="en-US" sz="1800" spc="0"/>
          </a:p>
        </p:txBody>
      </p:sp>
      <p:sp>
        <p:nvSpPr>
          <p:cNvPr id="17" name="Freeform 16">
            <a:extLst>
              <a:ext uri="{FF2B5EF4-FFF2-40B4-BE49-F238E27FC236}">
                <a16:creationId xmlns:a16="http://schemas.microsoft.com/office/drawing/2014/main" id="{CEDD8CF5-B766-0540-9E25-329C831C97DF}"/>
              </a:ext>
            </a:extLst>
          </p:cNvPr>
          <p:cNvSpPr/>
          <p:nvPr userDrawn="1"/>
        </p:nvSpPr>
        <p:spPr>
          <a:xfrm rot="10800000" flipH="1" flipV="1">
            <a:off x="6991682" y="-14991"/>
            <a:ext cx="5221659" cy="1117829"/>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 name="connsiteX0" fmla="*/ 0 w 7834883"/>
              <a:gd name="connsiteY0" fmla="*/ 0 h 1551690"/>
              <a:gd name="connsiteX1" fmla="*/ 7821916 w 7834883"/>
              <a:gd name="connsiteY1" fmla="*/ 1551690 h 1551690"/>
              <a:gd name="connsiteX2" fmla="*/ 7834883 w 7834883"/>
              <a:gd name="connsiteY2" fmla="*/ 1192 h 1551690"/>
              <a:gd name="connsiteX3" fmla="*/ 0 w 7834883"/>
              <a:gd name="connsiteY3" fmla="*/ 0 h 1551690"/>
              <a:gd name="connsiteX0" fmla="*/ 0 w 8000100"/>
              <a:gd name="connsiteY0" fmla="*/ 0 h 1088553"/>
              <a:gd name="connsiteX1" fmla="*/ 8000100 w 8000100"/>
              <a:gd name="connsiteY1" fmla="*/ 1088553 h 1088553"/>
              <a:gd name="connsiteX2" fmla="*/ 7834883 w 8000100"/>
              <a:gd name="connsiteY2" fmla="*/ 1192 h 1088553"/>
              <a:gd name="connsiteX3" fmla="*/ 0 w 8000100"/>
              <a:gd name="connsiteY3" fmla="*/ 0 h 1088553"/>
              <a:gd name="connsiteX0" fmla="*/ 0 w 7857553"/>
              <a:gd name="connsiteY0" fmla="*/ 0 h 1124179"/>
              <a:gd name="connsiteX1" fmla="*/ 7857553 w 7857553"/>
              <a:gd name="connsiteY1" fmla="*/ 1124179 h 1124179"/>
              <a:gd name="connsiteX2" fmla="*/ 7834883 w 7857553"/>
              <a:gd name="connsiteY2" fmla="*/ 1192 h 1124179"/>
              <a:gd name="connsiteX3" fmla="*/ 0 w 7857553"/>
              <a:gd name="connsiteY3" fmla="*/ 0 h 1124179"/>
              <a:gd name="connsiteX0" fmla="*/ 0 w 7834883"/>
              <a:gd name="connsiteY0" fmla="*/ 0 h 1117829"/>
              <a:gd name="connsiteX1" fmla="*/ 7828969 w 7834883"/>
              <a:gd name="connsiteY1" fmla="*/ 1117829 h 1117829"/>
              <a:gd name="connsiteX2" fmla="*/ 7834883 w 7834883"/>
              <a:gd name="connsiteY2" fmla="*/ 1192 h 1117829"/>
              <a:gd name="connsiteX3" fmla="*/ 0 w 7834883"/>
              <a:gd name="connsiteY3" fmla="*/ 0 h 1117829"/>
            </a:gdLst>
            <a:ahLst/>
            <a:cxnLst>
              <a:cxn ang="0">
                <a:pos x="connsiteX0" y="connsiteY0"/>
              </a:cxn>
              <a:cxn ang="0">
                <a:pos x="connsiteX1" y="connsiteY1"/>
              </a:cxn>
              <a:cxn ang="0">
                <a:pos x="connsiteX2" y="connsiteY2"/>
              </a:cxn>
              <a:cxn ang="0">
                <a:pos x="connsiteX3" y="connsiteY3"/>
              </a:cxn>
            </a:cxnLst>
            <a:rect l="l" t="t" r="r" b="b"/>
            <a:pathLst>
              <a:path w="7834883" h="1117829">
                <a:moveTo>
                  <a:pt x="0" y="0"/>
                </a:moveTo>
                <a:lnTo>
                  <a:pt x="7828969" y="1117829"/>
                </a:lnTo>
                <a:cubicBezTo>
                  <a:pt x="7830940" y="745617"/>
                  <a:pt x="7832912" y="373404"/>
                  <a:pt x="7834883" y="1192"/>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1BE2B9BD-CF20-3943-8CE4-F8A4E19DECBC}"/>
              </a:ext>
            </a:extLst>
          </p:cNvPr>
          <p:cNvSpPr/>
          <p:nvPr userDrawn="1"/>
        </p:nvSpPr>
        <p:spPr>
          <a:xfrm rot="5400000" flipH="1">
            <a:off x="33446" y="5673064"/>
            <a:ext cx="1151802" cy="1253501"/>
          </a:xfrm>
          <a:custGeom>
            <a:avLst/>
            <a:gdLst>
              <a:gd name="connsiteX0" fmla="*/ 20320 w 2407920"/>
              <a:gd name="connsiteY0" fmla="*/ 0 h 1137920"/>
              <a:gd name="connsiteX1" fmla="*/ 2407920 w 2407920"/>
              <a:gd name="connsiteY1" fmla="*/ 1137920 h 1137920"/>
              <a:gd name="connsiteX2" fmla="*/ 0 w 2407920"/>
              <a:gd name="connsiteY2" fmla="*/ 1137920 h 1137920"/>
              <a:gd name="connsiteX3" fmla="*/ 20320 w 2407920"/>
              <a:gd name="connsiteY3" fmla="*/ 0 h 1137920"/>
              <a:gd name="connsiteX0" fmla="*/ 1270 w 2388870"/>
              <a:gd name="connsiteY0" fmla="*/ 0 h 1137920"/>
              <a:gd name="connsiteX1" fmla="*/ 2388870 w 2388870"/>
              <a:gd name="connsiteY1" fmla="*/ 1137920 h 1137920"/>
              <a:gd name="connsiteX2" fmla="*/ 0 w 2388870"/>
              <a:gd name="connsiteY2" fmla="*/ 1137920 h 1137920"/>
              <a:gd name="connsiteX3" fmla="*/ 1270 w 2388870"/>
              <a:gd name="connsiteY3" fmla="*/ 0 h 1137920"/>
              <a:gd name="connsiteX0" fmla="*/ 1270 w 1130085"/>
              <a:gd name="connsiteY0" fmla="*/ 0 h 1197297"/>
              <a:gd name="connsiteX1" fmla="*/ 1130085 w 1130085"/>
              <a:gd name="connsiteY1" fmla="*/ 1197297 h 1197297"/>
              <a:gd name="connsiteX2" fmla="*/ 0 w 1130085"/>
              <a:gd name="connsiteY2" fmla="*/ 1137920 h 1197297"/>
              <a:gd name="connsiteX3" fmla="*/ 1270 w 1130085"/>
              <a:gd name="connsiteY3" fmla="*/ 0 h 1197297"/>
              <a:gd name="connsiteX0" fmla="*/ 1270 w 500693"/>
              <a:gd name="connsiteY0" fmla="*/ 0 h 1494180"/>
              <a:gd name="connsiteX1" fmla="*/ 500693 w 500693"/>
              <a:gd name="connsiteY1" fmla="*/ 1494180 h 1494180"/>
              <a:gd name="connsiteX2" fmla="*/ 0 w 500693"/>
              <a:gd name="connsiteY2" fmla="*/ 1137920 h 1494180"/>
              <a:gd name="connsiteX3" fmla="*/ 1270 w 500693"/>
              <a:gd name="connsiteY3" fmla="*/ 0 h 1494180"/>
              <a:gd name="connsiteX0" fmla="*/ 1270 w 1118210"/>
              <a:gd name="connsiteY0" fmla="*/ 0 h 1161674"/>
              <a:gd name="connsiteX1" fmla="*/ 1118210 w 1118210"/>
              <a:gd name="connsiteY1" fmla="*/ 1161674 h 1161674"/>
              <a:gd name="connsiteX2" fmla="*/ 0 w 1118210"/>
              <a:gd name="connsiteY2" fmla="*/ 1137920 h 1161674"/>
              <a:gd name="connsiteX3" fmla="*/ 1270 w 1118210"/>
              <a:gd name="connsiteY3" fmla="*/ 0 h 1161674"/>
              <a:gd name="connsiteX0" fmla="*/ 36896 w 1153836"/>
              <a:gd name="connsiteY0" fmla="*/ 0 h 1161674"/>
              <a:gd name="connsiteX1" fmla="*/ 1153836 w 1153836"/>
              <a:gd name="connsiteY1" fmla="*/ 1161674 h 1161674"/>
              <a:gd name="connsiteX2" fmla="*/ 0 w 1153836"/>
              <a:gd name="connsiteY2" fmla="*/ 1161671 h 1161674"/>
              <a:gd name="connsiteX3" fmla="*/ 36896 w 1153836"/>
              <a:gd name="connsiteY3" fmla="*/ 0 h 1161674"/>
              <a:gd name="connsiteX0" fmla="*/ 11 w 1164452"/>
              <a:gd name="connsiteY0" fmla="*/ 0 h 1256676"/>
              <a:gd name="connsiteX1" fmla="*/ 1164452 w 1164452"/>
              <a:gd name="connsiteY1" fmla="*/ 1256676 h 1256676"/>
              <a:gd name="connsiteX2" fmla="*/ 10616 w 1164452"/>
              <a:gd name="connsiteY2" fmla="*/ 1256673 h 1256676"/>
              <a:gd name="connsiteX3" fmla="*/ 11 w 1164452"/>
              <a:gd name="connsiteY3" fmla="*/ 0 h 1256676"/>
              <a:gd name="connsiteX0" fmla="*/ 11 w 1167627"/>
              <a:gd name="connsiteY0" fmla="*/ 0 h 1256673"/>
              <a:gd name="connsiteX1" fmla="*/ 1167627 w 1167627"/>
              <a:gd name="connsiteY1" fmla="*/ 1250326 h 1256673"/>
              <a:gd name="connsiteX2" fmla="*/ 10616 w 1167627"/>
              <a:gd name="connsiteY2" fmla="*/ 1256673 h 1256673"/>
              <a:gd name="connsiteX3" fmla="*/ 11 w 1167627"/>
              <a:gd name="connsiteY3" fmla="*/ 0 h 1256673"/>
              <a:gd name="connsiteX0" fmla="*/ 62420 w 1157011"/>
              <a:gd name="connsiteY0" fmla="*/ 0 h 1250323"/>
              <a:gd name="connsiteX1" fmla="*/ 1157011 w 1157011"/>
              <a:gd name="connsiteY1" fmla="*/ 1243976 h 1250323"/>
              <a:gd name="connsiteX2" fmla="*/ 0 w 1157011"/>
              <a:gd name="connsiteY2" fmla="*/ 1250323 h 1250323"/>
              <a:gd name="connsiteX3" fmla="*/ 62420 w 1157011"/>
              <a:gd name="connsiteY3" fmla="*/ 0 h 1250323"/>
              <a:gd name="connsiteX0" fmla="*/ 5270 w 1157011"/>
              <a:gd name="connsiteY0" fmla="*/ 0 h 1259848"/>
              <a:gd name="connsiteX1" fmla="*/ 1157011 w 1157011"/>
              <a:gd name="connsiteY1" fmla="*/ 1253501 h 1259848"/>
              <a:gd name="connsiteX2" fmla="*/ 0 w 1157011"/>
              <a:gd name="connsiteY2" fmla="*/ 1259848 h 1259848"/>
              <a:gd name="connsiteX3" fmla="*/ 5270 w 1157011"/>
              <a:gd name="connsiteY3" fmla="*/ 0 h 1259848"/>
              <a:gd name="connsiteX0" fmla="*/ 1 w 1151742"/>
              <a:gd name="connsiteY0" fmla="*/ 0 h 1253501"/>
              <a:gd name="connsiteX1" fmla="*/ 1151742 w 1151742"/>
              <a:gd name="connsiteY1" fmla="*/ 1253501 h 1253501"/>
              <a:gd name="connsiteX2" fmla="*/ 255081 w 1151742"/>
              <a:gd name="connsiteY2" fmla="*/ 1148723 h 1253501"/>
              <a:gd name="connsiteX3" fmla="*/ 1 w 1151742"/>
              <a:gd name="connsiteY3" fmla="*/ 0 h 1253501"/>
              <a:gd name="connsiteX0" fmla="*/ 61 w 1151802"/>
              <a:gd name="connsiteY0" fmla="*/ 0 h 1253501"/>
              <a:gd name="connsiteX1" fmla="*/ 1151802 w 1151802"/>
              <a:gd name="connsiteY1" fmla="*/ 1253501 h 1253501"/>
              <a:gd name="connsiteX2" fmla="*/ 1141 w 1151802"/>
              <a:gd name="connsiteY2" fmla="*/ 1250326 h 1253501"/>
              <a:gd name="connsiteX3" fmla="*/ 61 w 1151802"/>
              <a:gd name="connsiteY3" fmla="*/ 0 h 1253501"/>
            </a:gdLst>
            <a:ahLst/>
            <a:cxnLst>
              <a:cxn ang="0">
                <a:pos x="connsiteX0" y="connsiteY0"/>
              </a:cxn>
              <a:cxn ang="0">
                <a:pos x="connsiteX1" y="connsiteY1"/>
              </a:cxn>
              <a:cxn ang="0">
                <a:pos x="connsiteX2" y="connsiteY2"/>
              </a:cxn>
              <a:cxn ang="0">
                <a:pos x="connsiteX3" y="connsiteY3"/>
              </a:cxn>
            </a:cxnLst>
            <a:rect l="l" t="t" r="r" b="b"/>
            <a:pathLst>
              <a:path w="1151802" h="1253501">
                <a:moveTo>
                  <a:pt x="61" y="0"/>
                </a:moveTo>
                <a:lnTo>
                  <a:pt x="1151802" y="1253501"/>
                </a:lnTo>
                <a:lnTo>
                  <a:pt x="1141" y="1250326"/>
                </a:lnTo>
                <a:cubicBezTo>
                  <a:pt x="1564" y="871019"/>
                  <a:pt x="-362" y="379307"/>
                  <a:pt x="6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6">
            <a:extLst>
              <a:ext uri="{FF2B5EF4-FFF2-40B4-BE49-F238E27FC236}">
                <a16:creationId xmlns:a16="http://schemas.microsoft.com/office/drawing/2014/main" id="{005C40D2-3C10-0943-BDC8-D284EC86DE81}"/>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accent1"/>
                </a:solidFill>
              </a:defRPr>
            </a:lvl1pPr>
          </a:lstStyle>
          <a:p>
            <a:endParaRPr lang="en-US"/>
          </a:p>
        </p:txBody>
      </p:sp>
      <p:sp>
        <p:nvSpPr>
          <p:cNvPr id="9" name="Grey Background">
            <a:extLst>
              <a:ext uri="{FF2B5EF4-FFF2-40B4-BE49-F238E27FC236}">
                <a16:creationId xmlns:a16="http://schemas.microsoft.com/office/drawing/2014/main" id="{E91731B9-7B88-4E3A-947F-147551BACDE5}"/>
              </a:ext>
            </a:extLst>
          </p:cNvPr>
          <p:cNvSpPr/>
          <p:nvPr userDrawn="1"/>
        </p:nvSpPr>
        <p:spPr bwMode="blackGray">
          <a:xfrm>
            <a:off x="841248" y="1617298"/>
            <a:ext cx="2966254" cy="47302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solidFill>
                <a:schemeClr val="tx1"/>
              </a:solidFill>
            </a:endParaRPr>
          </a:p>
        </p:txBody>
      </p:sp>
      <p:sp>
        <p:nvSpPr>
          <p:cNvPr id="12" name="Text Placeholder 2">
            <a:extLst>
              <a:ext uri="{FF2B5EF4-FFF2-40B4-BE49-F238E27FC236}">
                <a16:creationId xmlns:a16="http://schemas.microsoft.com/office/drawing/2014/main" id="{68C588E0-33A2-481D-AB81-9227DD79814F}"/>
              </a:ext>
            </a:extLst>
          </p:cNvPr>
          <p:cNvSpPr>
            <a:spLocks noGrp="1"/>
          </p:cNvSpPr>
          <p:nvPr>
            <p:ph type="body" sz="quarter" idx="20"/>
          </p:nvPr>
        </p:nvSpPr>
        <p:spPr>
          <a:xfrm>
            <a:off x="841248" y="1617298"/>
            <a:ext cx="2965450" cy="4730206"/>
          </a:xfrm>
          <a:prstGeom prst="rect">
            <a:avLst/>
          </a:prstGeom>
        </p:spPr>
        <p:txBody>
          <a:bodyPr lIns="45720" numCol="1">
            <a:noAutofit/>
          </a:bodyPr>
          <a:lstStyle>
            <a:lvl1pPr marL="0" indent="0">
              <a:lnSpc>
                <a:spcPct val="150000"/>
              </a:lnSpc>
              <a:spcBef>
                <a:spcPts val="400"/>
              </a:spcBef>
              <a:buClr>
                <a:schemeClr val="accent2"/>
              </a:buClr>
              <a:buFont typeface="Arial" panose="020B0604020202020204" pitchFamily="34" charset="0"/>
              <a:buNone/>
              <a:defRPr sz="1400"/>
            </a:lvl1pPr>
            <a:lvl2pPr marL="365760" indent="-182880">
              <a:buClr>
                <a:schemeClr val="accent2"/>
              </a:buClr>
              <a:buSzPct val="100000"/>
              <a:buFont typeface="System Font Regular"/>
              <a:buChar char="–"/>
              <a:defRPr sz="1400"/>
            </a:lvl2pPr>
            <a:lvl3pPr marL="548640" indent="-182880">
              <a:buClr>
                <a:schemeClr val="accent2"/>
              </a:buClr>
              <a:buSzPct val="75000"/>
              <a:buFont typeface="Courier New" panose="02070309020205020404" pitchFamily="49" charset="0"/>
              <a:buChar char="o"/>
              <a:defRPr sz="1400"/>
            </a:lvl3pPr>
            <a:lvl4pPr marL="731520" indent="-182880">
              <a:buClr>
                <a:schemeClr val="accent2"/>
              </a:buClr>
              <a:buFont typeface="System Font Regular"/>
              <a:buChar char="–"/>
              <a:defRPr sz="1400"/>
            </a:lvl4pPr>
            <a:lvl5pPr marL="914400" indent="-182880">
              <a:buClr>
                <a:schemeClr val="accent2"/>
              </a:buClr>
              <a:buFont typeface="System Font Regular"/>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7407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arter Slide">
    <p:spTree>
      <p:nvGrpSpPr>
        <p:cNvPr id="1" name=""/>
        <p:cNvGrpSpPr/>
        <p:nvPr/>
      </p:nvGrpSpPr>
      <p:grpSpPr>
        <a:xfrm>
          <a:off x="0" y="0"/>
          <a:ext cx="0" cy="0"/>
          <a:chOff x="0" y="0"/>
          <a:chExt cx="0" cy="0"/>
        </a:xfrm>
      </p:grpSpPr>
      <p:sp>
        <p:nvSpPr>
          <p:cNvPr id="21" name="Slide Number Placeholder 4">
            <a:extLst>
              <a:ext uri="{FF2B5EF4-FFF2-40B4-BE49-F238E27FC236}">
                <a16:creationId xmlns:a16="http://schemas.microsoft.com/office/drawing/2014/main" id="{5E445174-8AAE-2646-B634-D9F9F51733FD}"/>
              </a:ext>
            </a:extLst>
          </p:cNvPr>
          <p:cNvSpPr>
            <a:spLocks noGrp="1"/>
          </p:cNvSpPr>
          <p:nvPr>
            <p:ph type="sldNum" sz="quarter" idx="12"/>
          </p:nvPr>
        </p:nvSpPr>
        <p:spPr>
          <a:xfrm>
            <a:off x="11766550" y="6454775"/>
            <a:ext cx="425450" cy="174625"/>
          </a:xfrm>
          <a:prstGeom prst="rect">
            <a:avLst/>
          </a:prstGeom>
        </p:spPr>
        <p:txBody>
          <a:bodyPr lIns="0" tIns="0" rIns="0" bIns="0" anchor="b" anchorCtr="0"/>
          <a:lstStyle>
            <a:lvl1pPr algn="l">
              <a:defRPr sz="900">
                <a:solidFill>
                  <a:schemeClr val="tx1"/>
                </a:solidFill>
              </a:defRPr>
            </a:lvl1pPr>
          </a:lstStyle>
          <a:p>
            <a:fld id="{CB7FE98A-78B1-495F-8A5C-53E48422F91F}" type="slidenum">
              <a:rPr lang="en-US" smtClean="0"/>
              <a:pPr/>
              <a:t>‹#›</a:t>
            </a:fld>
            <a:endParaRPr lang="en-US"/>
          </a:p>
        </p:txBody>
      </p:sp>
      <p:pic>
        <p:nvPicPr>
          <p:cNvPr id="22" name="Picture 21" descr="A picture containing text, clipart&#10;&#10;Description automatically generated">
            <a:extLst>
              <a:ext uri="{FF2B5EF4-FFF2-40B4-BE49-F238E27FC236}">
                <a16:creationId xmlns:a16="http://schemas.microsoft.com/office/drawing/2014/main" id="{9413284D-1E7B-9640-8727-0AC9E8F0F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
        <p:nvSpPr>
          <p:cNvPr id="10" name="Text Placeholder 3">
            <a:extLst>
              <a:ext uri="{FF2B5EF4-FFF2-40B4-BE49-F238E27FC236}">
                <a16:creationId xmlns:a16="http://schemas.microsoft.com/office/drawing/2014/main" id="{C2394637-9504-6240-8BAD-4C3FE8F17265}"/>
              </a:ext>
            </a:extLst>
          </p:cNvPr>
          <p:cNvSpPr>
            <a:spLocks noGrp="1" noChangeAspect="1"/>
          </p:cNvSpPr>
          <p:nvPr>
            <p:ph type="body" sz="quarter" idx="13" hasCustomPrompt="1"/>
          </p:nvPr>
        </p:nvSpPr>
        <p:spPr>
          <a:xfrm>
            <a:off x="841247" y="1138190"/>
            <a:ext cx="10512552" cy="274431"/>
          </a:xfrm>
          <a:prstGeom prst="rect">
            <a:avLst/>
          </a:prstGeom>
        </p:spPr>
        <p:txBody>
          <a:bodyPr vert="horz" lIns="0" tIns="45720" rIns="91440" bIns="45720" rtlCol="0">
            <a:noAutofit/>
          </a:bodyPr>
          <a:lstStyle>
            <a:lvl1pPr>
              <a:defRPr lang="en-US" sz="1800" dirty="0"/>
            </a:lvl1pPr>
          </a:lstStyle>
          <a:p>
            <a:pPr lvl="0"/>
            <a:r>
              <a:rPr lang="en-US"/>
              <a:t>Subhead location</a:t>
            </a:r>
          </a:p>
        </p:txBody>
      </p:sp>
      <p:sp>
        <p:nvSpPr>
          <p:cNvPr id="16" name="Title 2">
            <a:extLst>
              <a:ext uri="{FF2B5EF4-FFF2-40B4-BE49-F238E27FC236}">
                <a16:creationId xmlns:a16="http://schemas.microsoft.com/office/drawing/2014/main" id="{C44F460C-318D-7A40-89AB-0CB815D74841}"/>
              </a:ext>
            </a:extLst>
          </p:cNvPr>
          <p:cNvSpPr>
            <a:spLocks noGrp="1" noChangeAspect="1"/>
          </p:cNvSpPr>
          <p:nvPr>
            <p:ph type="title" hasCustomPrompt="1"/>
          </p:nvPr>
        </p:nvSpPr>
        <p:spPr>
          <a:xfrm>
            <a:off x="841248" y="694568"/>
            <a:ext cx="9425382" cy="373839"/>
          </a:xfrm>
          <a:prstGeom prst="rect">
            <a:avLst/>
          </a:prstGeom>
        </p:spPr>
        <p:txBody>
          <a:bodyPr lIns="0">
            <a:noAutofit/>
          </a:bodyPr>
          <a:lstStyle>
            <a:lvl1pPr>
              <a:defRPr sz="2800"/>
            </a:lvl1pPr>
          </a:lstStyle>
          <a:p>
            <a:r>
              <a:rPr lang="en-US"/>
              <a:t>Click to add title</a:t>
            </a:r>
            <a:endParaRPr lang="en-US" sz="1800" spc="0"/>
          </a:p>
        </p:txBody>
      </p:sp>
      <p:sp>
        <p:nvSpPr>
          <p:cNvPr id="17" name="Freeform 16">
            <a:extLst>
              <a:ext uri="{FF2B5EF4-FFF2-40B4-BE49-F238E27FC236}">
                <a16:creationId xmlns:a16="http://schemas.microsoft.com/office/drawing/2014/main" id="{CEDD8CF5-B766-0540-9E25-329C831C97DF}"/>
              </a:ext>
            </a:extLst>
          </p:cNvPr>
          <p:cNvSpPr/>
          <p:nvPr userDrawn="1"/>
        </p:nvSpPr>
        <p:spPr>
          <a:xfrm rot="10800000" flipH="1" flipV="1">
            <a:off x="6991682" y="-14991"/>
            <a:ext cx="5221659" cy="1117829"/>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 name="connsiteX0" fmla="*/ 0 w 7834883"/>
              <a:gd name="connsiteY0" fmla="*/ 0 h 1551690"/>
              <a:gd name="connsiteX1" fmla="*/ 7821916 w 7834883"/>
              <a:gd name="connsiteY1" fmla="*/ 1551690 h 1551690"/>
              <a:gd name="connsiteX2" fmla="*/ 7834883 w 7834883"/>
              <a:gd name="connsiteY2" fmla="*/ 1192 h 1551690"/>
              <a:gd name="connsiteX3" fmla="*/ 0 w 7834883"/>
              <a:gd name="connsiteY3" fmla="*/ 0 h 1551690"/>
              <a:gd name="connsiteX0" fmla="*/ 0 w 8000100"/>
              <a:gd name="connsiteY0" fmla="*/ 0 h 1088553"/>
              <a:gd name="connsiteX1" fmla="*/ 8000100 w 8000100"/>
              <a:gd name="connsiteY1" fmla="*/ 1088553 h 1088553"/>
              <a:gd name="connsiteX2" fmla="*/ 7834883 w 8000100"/>
              <a:gd name="connsiteY2" fmla="*/ 1192 h 1088553"/>
              <a:gd name="connsiteX3" fmla="*/ 0 w 8000100"/>
              <a:gd name="connsiteY3" fmla="*/ 0 h 1088553"/>
              <a:gd name="connsiteX0" fmla="*/ 0 w 7857553"/>
              <a:gd name="connsiteY0" fmla="*/ 0 h 1124179"/>
              <a:gd name="connsiteX1" fmla="*/ 7857553 w 7857553"/>
              <a:gd name="connsiteY1" fmla="*/ 1124179 h 1124179"/>
              <a:gd name="connsiteX2" fmla="*/ 7834883 w 7857553"/>
              <a:gd name="connsiteY2" fmla="*/ 1192 h 1124179"/>
              <a:gd name="connsiteX3" fmla="*/ 0 w 7857553"/>
              <a:gd name="connsiteY3" fmla="*/ 0 h 1124179"/>
              <a:gd name="connsiteX0" fmla="*/ 0 w 7834883"/>
              <a:gd name="connsiteY0" fmla="*/ 0 h 1117829"/>
              <a:gd name="connsiteX1" fmla="*/ 7828969 w 7834883"/>
              <a:gd name="connsiteY1" fmla="*/ 1117829 h 1117829"/>
              <a:gd name="connsiteX2" fmla="*/ 7834883 w 7834883"/>
              <a:gd name="connsiteY2" fmla="*/ 1192 h 1117829"/>
              <a:gd name="connsiteX3" fmla="*/ 0 w 7834883"/>
              <a:gd name="connsiteY3" fmla="*/ 0 h 1117829"/>
            </a:gdLst>
            <a:ahLst/>
            <a:cxnLst>
              <a:cxn ang="0">
                <a:pos x="connsiteX0" y="connsiteY0"/>
              </a:cxn>
              <a:cxn ang="0">
                <a:pos x="connsiteX1" y="connsiteY1"/>
              </a:cxn>
              <a:cxn ang="0">
                <a:pos x="connsiteX2" y="connsiteY2"/>
              </a:cxn>
              <a:cxn ang="0">
                <a:pos x="connsiteX3" y="connsiteY3"/>
              </a:cxn>
            </a:cxnLst>
            <a:rect l="l" t="t" r="r" b="b"/>
            <a:pathLst>
              <a:path w="7834883" h="1117829">
                <a:moveTo>
                  <a:pt x="0" y="0"/>
                </a:moveTo>
                <a:lnTo>
                  <a:pt x="7828969" y="1117829"/>
                </a:lnTo>
                <a:cubicBezTo>
                  <a:pt x="7830940" y="745617"/>
                  <a:pt x="7832912" y="373404"/>
                  <a:pt x="7834883" y="1192"/>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1BE2B9BD-CF20-3943-8CE4-F8A4E19DECBC}"/>
              </a:ext>
            </a:extLst>
          </p:cNvPr>
          <p:cNvSpPr/>
          <p:nvPr userDrawn="1"/>
        </p:nvSpPr>
        <p:spPr>
          <a:xfrm rot="5400000" flipH="1">
            <a:off x="33446" y="5673064"/>
            <a:ext cx="1151802" cy="1253501"/>
          </a:xfrm>
          <a:custGeom>
            <a:avLst/>
            <a:gdLst>
              <a:gd name="connsiteX0" fmla="*/ 20320 w 2407920"/>
              <a:gd name="connsiteY0" fmla="*/ 0 h 1137920"/>
              <a:gd name="connsiteX1" fmla="*/ 2407920 w 2407920"/>
              <a:gd name="connsiteY1" fmla="*/ 1137920 h 1137920"/>
              <a:gd name="connsiteX2" fmla="*/ 0 w 2407920"/>
              <a:gd name="connsiteY2" fmla="*/ 1137920 h 1137920"/>
              <a:gd name="connsiteX3" fmla="*/ 20320 w 2407920"/>
              <a:gd name="connsiteY3" fmla="*/ 0 h 1137920"/>
              <a:gd name="connsiteX0" fmla="*/ 1270 w 2388870"/>
              <a:gd name="connsiteY0" fmla="*/ 0 h 1137920"/>
              <a:gd name="connsiteX1" fmla="*/ 2388870 w 2388870"/>
              <a:gd name="connsiteY1" fmla="*/ 1137920 h 1137920"/>
              <a:gd name="connsiteX2" fmla="*/ 0 w 2388870"/>
              <a:gd name="connsiteY2" fmla="*/ 1137920 h 1137920"/>
              <a:gd name="connsiteX3" fmla="*/ 1270 w 2388870"/>
              <a:gd name="connsiteY3" fmla="*/ 0 h 1137920"/>
              <a:gd name="connsiteX0" fmla="*/ 1270 w 1130085"/>
              <a:gd name="connsiteY0" fmla="*/ 0 h 1197297"/>
              <a:gd name="connsiteX1" fmla="*/ 1130085 w 1130085"/>
              <a:gd name="connsiteY1" fmla="*/ 1197297 h 1197297"/>
              <a:gd name="connsiteX2" fmla="*/ 0 w 1130085"/>
              <a:gd name="connsiteY2" fmla="*/ 1137920 h 1197297"/>
              <a:gd name="connsiteX3" fmla="*/ 1270 w 1130085"/>
              <a:gd name="connsiteY3" fmla="*/ 0 h 1197297"/>
              <a:gd name="connsiteX0" fmla="*/ 1270 w 500693"/>
              <a:gd name="connsiteY0" fmla="*/ 0 h 1494180"/>
              <a:gd name="connsiteX1" fmla="*/ 500693 w 500693"/>
              <a:gd name="connsiteY1" fmla="*/ 1494180 h 1494180"/>
              <a:gd name="connsiteX2" fmla="*/ 0 w 500693"/>
              <a:gd name="connsiteY2" fmla="*/ 1137920 h 1494180"/>
              <a:gd name="connsiteX3" fmla="*/ 1270 w 500693"/>
              <a:gd name="connsiteY3" fmla="*/ 0 h 1494180"/>
              <a:gd name="connsiteX0" fmla="*/ 1270 w 1118210"/>
              <a:gd name="connsiteY0" fmla="*/ 0 h 1161674"/>
              <a:gd name="connsiteX1" fmla="*/ 1118210 w 1118210"/>
              <a:gd name="connsiteY1" fmla="*/ 1161674 h 1161674"/>
              <a:gd name="connsiteX2" fmla="*/ 0 w 1118210"/>
              <a:gd name="connsiteY2" fmla="*/ 1137920 h 1161674"/>
              <a:gd name="connsiteX3" fmla="*/ 1270 w 1118210"/>
              <a:gd name="connsiteY3" fmla="*/ 0 h 1161674"/>
              <a:gd name="connsiteX0" fmla="*/ 36896 w 1153836"/>
              <a:gd name="connsiteY0" fmla="*/ 0 h 1161674"/>
              <a:gd name="connsiteX1" fmla="*/ 1153836 w 1153836"/>
              <a:gd name="connsiteY1" fmla="*/ 1161674 h 1161674"/>
              <a:gd name="connsiteX2" fmla="*/ 0 w 1153836"/>
              <a:gd name="connsiteY2" fmla="*/ 1161671 h 1161674"/>
              <a:gd name="connsiteX3" fmla="*/ 36896 w 1153836"/>
              <a:gd name="connsiteY3" fmla="*/ 0 h 1161674"/>
              <a:gd name="connsiteX0" fmla="*/ 11 w 1164452"/>
              <a:gd name="connsiteY0" fmla="*/ 0 h 1256676"/>
              <a:gd name="connsiteX1" fmla="*/ 1164452 w 1164452"/>
              <a:gd name="connsiteY1" fmla="*/ 1256676 h 1256676"/>
              <a:gd name="connsiteX2" fmla="*/ 10616 w 1164452"/>
              <a:gd name="connsiteY2" fmla="*/ 1256673 h 1256676"/>
              <a:gd name="connsiteX3" fmla="*/ 11 w 1164452"/>
              <a:gd name="connsiteY3" fmla="*/ 0 h 1256676"/>
              <a:gd name="connsiteX0" fmla="*/ 11 w 1167627"/>
              <a:gd name="connsiteY0" fmla="*/ 0 h 1256673"/>
              <a:gd name="connsiteX1" fmla="*/ 1167627 w 1167627"/>
              <a:gd name="connsiteY1" fmla="*/ 1250326 h 1256673"/>
              <a:gd name="connsiteX2" fmla="*/ 10616 w 1167627"/>
              <a:gd name="connsiteY2" fmla="*/ 1256673 h 1256673"/>
              <a:gd name="connsiteX3" fmla="*/ 11 w 1167627"/>
              <a:gd name="connsiteY3" fmla="*/ 0 h 1256673"/>
              <a:gd name="connsiteX0" fmla="*/ 62420 w 1157011"/>
              <a:gd name="connsiteY0" fmla="*/ 0 h 1250323"/>
              <a:gd name="connsiteX1" fmla="*/ 1157011 w 1157011"/>
              <a:gd name="connsiteY1" fmla="*/ 1243976 h 1250323"/>
              <a:gd name="connsiteX2" fmla="*/ 0 w 1157011"/>
              <a:gd name="connsiteY2" fmla="*/ 1250323 h 1250323"/>
              <a:gd name="connsiteX3" fmla="*/ 62420 w 1157011"/>
              <a:gd name="connsiteY3" fmla="*/ 0 h 1250323"/>
              <a:gd name="connsiteX0" fmla="*/ 5270 w 1157011"/>
              <a:gd name="connsiteY0" fmla="*/ 0 h 1259848"/>
              <a:gd name="connsiteX1" fmla="*/ 1157011 w 1157011"/>
              <a:gd name="connsiteY1" fmla="*/ 1253501 h 1259848"/>
              <a:gd name="connsiteX2" fmla="*/ 0 w 1157011"/>
              <a:gd name="connsiteY2" fmla="*/ 1259848 h 1259848"/>
              <a:gd name="connsiteX3" fmla="*/ 5270 w 1157011"/>
              <a:gd name="connsiteY3" fmla="*/ 0 h 1259848"/>
              <a:gd name="connsiteX0" fmla="*/ 1 w 1151742"/>
              <a:gd name="connsiteY0" fmla="*/ 0 h 1253501"/>
              <a:gd name="connsiteX1" fmla="*/ 1151742 w 1151742"/>
              <a:gd name="connsiteY1" fmla="*/ 1253501 h 1253501"/>
              <a:gd name="connsiteX2" fmla="*/ 255081 w 1151742"/>
              <a:gd name="connsiteY2" fmla="*/ 1148723 h 1253501"/>
              <a:gd name="connsiteX3" fmla="*/ 1 w 1151742"/>
              <a:gd name="connsiteY3" fmla="*/ 0 h 1253501"/>
              <a:gd name="connsiteX0" fmla="*/ 61 w 1151802"/>
              <a:gd name="connsiteY0" fmla="*/ 0 h 1253501"/>
              <a:gd name="connsiteX1" fmla="*/ 1151802 w 1151802"/>
              <a:gd name="connsiteY1" fmla="*/ 1253501 h 1253501"/>
              <a:gd name="connsiteX2" fmla="*/ 1141 w 1151802"/>
              <a:gd name="connsiteY2" fmla="*/ 1250326 h 1253501"/>
              <a:gd name="connsiteX3" fmla="*/ 61 w 1151802"/>
              <a:gd name="connsiteY3" fmla="*/ 0 h 1253501"/>
            </a:gdLst>
            <a:ahLst/>
            <a:cxnLst>
              <a:cxn ang="0">
                <a:pos x="connsiteX0" y="connsiteY0"/>
              </a:cxn>
              <a:cxn ang="0">
                <a:pos x="connsiteX1" y="connsiteY1"/>
              </a:cxn>
              <a:cxn ang="0">
                <a:pos x="connsiteX2" y="connsiteY2"/>
              </a:cxn>
              <a:cxn ang="0">
                <a:pos x="connsiteX3" y="connsiteY3"/>
              </a:cxn>
            </a:cxnLst>
            <a:rect l="l" t="t" r="r" b="b"/>
            <a:pathLst>
              <a:path w="1151802" h="1253501">
                <a:moveTo>
                  <a:pt x="61" y="0"/>
                </a:moveTo>
                <a:lnTo>
                  <a:pt x="1151802" y="1253501"/>
                </a:lnTo>
                <a:lnTo>
                  <a:pt x="1141" y="1250326"/>
                </a:lnTo>
                <a:cubicBezTo>
                  <a:pt x="1564" y="871019"/>
                  <a:pt x="-362" y="379307"/>
                  <a:pt x="6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6">
            <a:extLst>
              <a:ext uri="{FF2B5EF4-FFF2-40B4-BE49-F238E27FC236}">
                <a16:creationId xmlns:a16="http://schemas.microsoft.com/office/drawing/2014/main" id="{005C40D2-3C10-0943-BDC8-D284EC86DE81}"/>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accent1"/>
                </a:solidFill>
              </a:defRPr>
            </a:lvl1pPr>
          </a:lstStyle>
          <a:p>
            <a:endParaRPr lang="en-US"/>
          </a:p>
        </p:txBody>
      </p:sp>
      <p:sp>
        <p:nvSpPr>
          <p:cNvPr id="19" name="Text Placeholder 2">
            <a:extLst>
              <a:ext uri="{FF2B5EF4-FFF2-40B4-BE49-F238E27FC236}">
                <a16:creationId xmlns:a16="http://schemas.microsoft.com/office/drawing/2014/main" id="{BAEFE954-41BC-2A44-9F8B-918D0B95AAB5}"/>
              </a:ext>
            </a:extLst>
          </p:cNvPr>
          <p:cNvSpPr>
            <a:spLocks noGrp="1"/>
          </p:cNvSpPr>
          <p:nvPr>
            <p:ph type="body" sz="quarter" idx="20"/>
          </p:nvPr>
        </p:nvSpPr>
        <p:spPr>
          <a:xfrm>
            <a:off x="841249" y="1609252"/>
            <a:ext cx="5026152" cy="2011680"/>
          </a:xfrm>
          <a:prstGeom prst="rect">
            <a:avLst/>
          </a:prstGeom>
        </p:spPr>
        <p:txBody>
          <a:bodyPr lIns="0" numCol="1">
            <a:noAutofit/>
          </a:bodyPr>
          <a:lstStyle>
            <a:lvl1pPr marL="182880" indent="-182880">
              <a:lnSpc>
                <a:spcPct val="150000"/>
              </a:lnSpc>
              <a:spcBef>
                <a:spcPts val="400"/>
              </a:spcBef>
              <a:buClr>
                <a:schemeClr val="accent2"/>
              </a:buClr>
              <a:buFont typeface="Arial" panose="020B0604020202020204" pitchFamily="34" charset="0"/>
              <a:buChar char="•"/>
              <a:defRPr sz="1400"/>
            </a:lvl1pPr>
            <a:lvl2pPr marL="365760" indent="-182880">
              <a:buClr>
                <a:schemeClr val="accent2"/>
              </a:buClr>
              <a:buSzPct val="100000"/>
              <a:buFont typeface="System Font Regular"/>
              <a:buChar char="–"/>
              <a:defRPr sz="1400"/>
            </a:lvl2pPr>
            <a:lvl3pPr marL="548640" indent="-182880">
              <a:buClr>
                <a:schemeClr val="accent2"/>
              </a:buClr>
              <a:buSzPct val="75000"/>
              <a:buFont typeface="Courier New" panose="02070309020205020404" pitchFamily="49" charset="0"/>
              <a:buChar char="o"/>
              <a:defRPr sz="1400"/>
            </a:lvl3pPr>
            <a:lvl4pPr marL="731520" indent="-182880">
              <a:buClr>
                <a:schemeClr val="accent2"/>
              </a:buClr>
              <a:buFont typeface="System Font Regular"/>
              <a:buChar char="–"/>
              <a:defRPr sz="1400"/>
            </a:lvl4pPr>
            <a:lvl5pPr marL="914400" indent="-182880">
              <a:buClr>
                <a:schemeClr val="accent2"/>
              </a:buClr>
              <a:buFont typeface="System Font Regular"/>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2">
            <a:extLst>
              <a:ext uri="{FF2B5EF4-FFF2-40B4-BE49-F238E27FC236}">
                <a16:creationId xmlns:a16="http://schemas.microsoft.com/office/drawing/2014/main" id="{53656780-2D29-5145-A2F3-55563E1863AE}"/>
              </a:ext>
            </a:extLst>
          </p:cNvPr>
          <p:cNvSpPr>
            <a:spLocks noGrp="1"/>
          </p:cNvSpPr>
          <p:nvPr>
            <p:ph type="body" sz="quarter" idx="21"/>
          </p:nvPr>
        </p:nvSpPr>
        <p:spPr>
          <a:xfrm>
            <a:off x="6327647" y="1609252"/>
            <a:ext cx="5026152" cy="2011680"/>
          </a:xfrm>
          <a:prstGeom prst="rect">
            <a:avLst/>
          </a:prstGeom>
        </p:spPr>
        <p:txBody>
          <a:bodyPr numCol="1">
            <a:noAutofit/>
          </a:bodyPr>
          <a:lstStyle>
            <a:lvl1pPr marL="182880" indent="-182880">
              <a:lnSpc>
                <a:spcPct val="150000"/>
              </a:lnSpc>
              <a:spcBef>
                <a:spcPts val="400"/>
              </a:spcBef>
              <a:buClr>
                <a:schemeClr val="accent2"/>
              </a:buClr>
              <a:buFont typeface="Arial" panose="020B0604020202020204" pitchFamily="34" charset="0"/>
              <a:buChar char="•"/>
              <a:defRPr sz="1400"/>
            </a:lvl1pPr>
            <a:lvl2pPr marL="365760" indent="-182880">
              <a:buClr>
                <a:schemeClr val="accent2"/>
              </a:buClr>
              <a:buSzPct val="100000"/>
              <a:buFont typeface="System Font Regular"/>
              <a:buChar char="–"/>
              <a:defRPr sz="1400"/>
            </a:lvl2pPr>
            <a:lvl3pPr marL="548640" indent="-182880">
              <a:buClr>
                <a:schemeClr val="accent2"/>
              </a:buClr>
              <a:buSzPct val="75000"/>
              <a:buFont typeface="Courier New" panose="02070309020205020404" pitchFamily="49" charset="0"/>
              <a:buChar char="o"/>
              <a:defRPr sz="1400"/>
            </a:lvl3pPr>
            <a:lvl4pPr marL="731520" indent="-182880">
              <a:buClr>
                <a:schemeClr val="accent2"/>
              </a:buClr>
              <a:buFont typeface="System Font Regular"/>
              <a:buChar char="–"/>
              <a:defRPr sz="1400"/>
            </a:lvl4pPr>
            <a:lvl5pPr marL="914400" indent="-182880">
              <a:buClr>
                <a:schemeClr val="accent2"/>
              </a:buClr>
              <a:buFont typeface="System Font Regular"/>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4AADFB5C-B6A9-485C-81E1-A419118CECEF}"/>
              </a:ext>
            </a:extLst>
          </p:cNvPr>
          <p:cNvSpPr>
            <a:spLocks noGrp="1"/>
          </p:cNvSpPr>
          <p:nvPr>
            <p:ph type="body" sz="quarter" idx="22"/>
          </p:nvPr>
        </p:nvSpPr>
        <p:spPr>
          <a:xfrm>
            <a:off x="841249" y="4162329"/>
            <a:ext cx="5026152" cy="2011680"/>
          </a:xfrm>
          <a:prstGeom prst="rect">
            <a:avLst/>
          </a:prstGeom>
        </p:spPr>
        <p:txBody>
          <a:bodyPr lIns="0" numCol="1">
            <a:noAutofit/>
          </a:bodyPr>
          <a:lstStyle>
            <a:lvl1pPr marL="182880" indent="-182880">
              <a:lnSpc>
                <a:spcPct val="150000"/>
              </a:lnSpc>
              <a:spcBef>
                <a:spcPts val="400"/>
              </a:spcBef>
              <a:buClr>
                <a:schemeClr val="accent2"/>
              </a:buClr>
              <a:buFont typeface="Arial" panose="020B0604020202020204" pitchFamily="34" charset="0"/>
              <a:buChar char="•"/>
              <a:defRPr sz="1400"/>
            </a:lvl1pPr>
            <a:lvl2pPr marL="365760" indent="-182880">
              <a:buClr>
                <a:schemeClr val="accent2"/>
              </a:buClr>
              <a:buSzPct val="100000"/>
              <a:buFont typeface="System Font Regular"/>
              <a:buChar char="–"/>
              <a:defRPr sz="1400"/>
            </a:lvl2pPr>
            <a:lvl3pPr marL="548640" indent="-182880">
              <a:buClr>
                <a:schemeClr val="accent2"/>
              </a:buClr>
              <a:buSzPct val="75000"/>
              <a:buFont typeface="Courier New" panose="02070309020205020404" pitchFamily="49" charset="0"/>
              <a:buChar char="o"/>
              <a:defRPr sz="1400"/>
            </a:lvl3pPr>
            <a:lvl4pPr marL="731520" indent="-182880">
              <a:buClr>
                <a:schemeClr val="accent2"/>
              </a:buClr>
              <a:buFont typeface="System Font Regular"/>
              <a:buChar char="–"/>
              <a:defRPr sz="1400"/>
            </a:lvl4pPr>
            <a:lvl5pPr marL="914400" indent="-182880">
              <a:buClr>
                <a:schemeClr val="accent2"/>
              </a:buClr>
              <a:buFont typeface="System Font Regular"/>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7BB45D95-6440-41C2-9625-7BE744B132AC}"/>
              </a:ext>
            </a:extLst>
          </p:cNvPr>
          <p:cNvSpPr>
            <a:spLocks noGrp="1"/>
          </p:cNvSpPr>
          <p:nvPr>
            <p:ph type="body" sz="quarter" idx="23"/>
          </p:nvPr>
        </p:nvSpPr>
        <p:spPr>
          <a:xfrm>
            <a:off x="6327647" y="4162329"/>
            <a:ext cx="5026152" cy="2011680"/>
          </a:xfrm>
          <a:prstGeom prst="rect">
            <a:avLst/>
          </a:prstGeom>
        </p:spPr>
        <p:txBody>
          <a:bodyPr numCol="1">
            <a:noAutofit/>
          </a:bodyPr>
          <a:lstStyle>
            <a:lvl1pPr marL="182880" indent="-182880">
              <a:lnSpc>
                <a:spcPct val="150000"/>
              </a:lnSpc>
              <a:spcBef>
                <a:spcPts val="400"/>
              </a:spcBef>
              <a:buClr>
                <a:schemeClr val="accent2"/>
              </a:buClr>
              <a:buFont typeface="Arial" panose="020B0604020202020204" pitchFamily="34" charset="0"/>
              <a:buChar char="•"/>
              <a:defRPr sz="1400"/>
            </a:lvl1pPr>
            <a:lvl2pPr marL="365760" indent="-182880">
              <a:buClr>
                <a:schemeClr val="accent2"/>
              </a:buClr>
              <a:buSzPct val="100000"/>
              <a:buFont typeface="System Font Regular"/>
              <a:buChar char="–"/>
              <a:defRPr sz="1400"/>
            </a:lvl2pPr>
            <a:lvl3pPr marL="548640" indent="-182880">
              <a:buClr>
                <a:schemeClr val="accent2"/>
              </a:buClr>
              <a:buSzPct val="75000"/>
              <a:buFont typeface="Courier New" panose="02070309020205020404" pitchFamily="49" charset="0"/>
              <a:buChar char="o"/>
              <a:defRPr sz="1400"/>
            </a:lvl3pPr>
            <a:lvl4pPr marL="731520" indent="-182880">
              <a:buClr>
                <a:schemeClr val="accent2"/>
              </a:buClr>
              <a:buFont typeface="System Font Regular"/>
              <a:buChar char="–"/>
              <a:defRPr sz="1400"/>
            </a:lvl4pPr>
            <a:lvl5pPr marL="914400" indent="-182880">
              <a:buClr>
                <a:schemeClr val="accent2"/>
              </a:buClr>
              <a:buFont typeface="System Font Regular"/>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821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ide Half">
    <p:spTree>
      <p:nvGrpSpPr>
        <p:cNvPr id="1" name=""/>
        <p:cNvGrpSpPr/>
        <p:nvPr/>
      </p:nvGrpSpPr>
      <p:grpSpPr>
        <a:xfrm>
          <a:off x="0" y="0"/>
          <a:ext cx="0" cy="0"/>
          <a:chOff x="0" y="0"/>
          <a:chExt cx="0" cy="0"/>
        </a:xfrm>
      </p:grpSpPr>
      <p:sp>
        <p:nvSpPr>
          <p:cNvPr id="21" name="Slide Number Placeholder 4">
            <a:extLst>
              <a:ext uri="{FF2B5EF4-FFF2-40B4-BE49-F238E27FC236}">
                <a16:creationId xmlns:a16="http://schemas.microsoft.com/office/drawing/2014/main" id="{5E445174-8AAE-2646-B634-D9F9F51733FD}"/>
              </a:ext>
            </a:extLst>
          </p:cNvPr>
          <p:cNvSpPr>
            <a:spLocks noGrp="1"/>
          </p:cNvSpPr>
          <p:nvPr>
            <p:ph type="sldNum" sz="quarter" idx="12"/>
          </p:nvPr>
        </p:nvSpPr>
        <p:spPr>
          <a:xfrm>
            <a:off x="11766550" y="6454775"/>
            <a:ext cx="425450" cy="174625"/>
          </a:xfrm>
          <a:prstGeom prst="rect">
            <a:avLst/>
          </a:prstGeom>
        </p:spPr>
        <p:txBody>
          <a:bodyPr lIns="0" tIns="0" rIns="0" bIns="0" anchor="b" anchorCtr="0"/>
          <a:lstStyle>
            <a:lvl1pPr algn="l">
              <a:defRPr sz="900">
                <a:solidFill>
                  <a:schemeClr val="tx1"/>
                </a:solidFill>
              </a:defRPr>
            </a:lvl1pPr>
          </a:lstStyle>
          <a:p>
            <a:fld id="{CB7FE98A-78B1-495F-8A5C-53E48422F91F}" type="slidenum">
              <a:rPr lang="en-US" smtClean="0"/>
              <a:pPr/>
              <a:t>‹#›</a:t>
            </a:fld>
            <a:endParaRPr lang="en-US"/>
          </a:p>
        </p:txBody>
      </p:sp>
      <p:pic>
        <p:nvPicPr>
          <p:cNvPr id="22" name="Picture 21" descr="A picture containing text, clipart&#10;&#10;Description automatically generated">
            <a:extLst>
              <a:ext uri="{FF2B5EF4-FFF2-40B4-BE49-F238E27FC236}">
                <a16:creationId xmlns:a16="http://schemas.microsoft.com/office/drawing/2014/main" id="{9413284D-1E7B-9640-8727-0AC9E8F0F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
        <p:nvSpPr>
          <p:cNvPr id="10" name="Text Placeholder 3">
            <a:extLst>
              <a:ext uri="{FF2B5EF4-FFF2-40B4-BE49-F238E27FC236}">
                <a16:creationId xmlns:a16="http://schemas.microsoft.com/office/drawing/2014/main" id="{C2394637-9504-6240-8BAD-4C3FE8F17265}"/>
              </a:ext>
            </a:extLst>
          </p:cNvPr>
          <p:cNvSpPr>
            <a:spLocks noGrp="1" noChangeAspect="1"/>
          </p:cNvSpPr>
          <p:nvPr>
            <p:ph type="body" sz="quarter" idx="13" hasCustomPrompt="1"/>
          </p:nvPr>
        </p:nvSpPr>
        <p:spPr>
          <a:xfrm>
            <a:off x="841247" y="1138190"/>
            <a:ext cx="10512552" cy="274431"/>
          </a:xfrm>
          <a:prstGeom prst="rect">
            <a:avLst/>
          </a:prstGeom>
        </p:spPr>
        <p:txBody>
          <a:bodyPr vert="horz" lIns="0" tIns="45720" rIns="91440" bIns="45720" rtlCol="0">
            <a:noAutofit/>
          </a:bodyPr>
          <a:lstStyle>
            <a:lvl1pPr>
              <a:defRPr lang="en-US" sz="1800" dirty="0"/>
            </a:lvl1pPr>
          </a:lstStyle>
          <a:p>
            <a:pPr lvl="0"/>
            <a:r>
              <a:rPr lang="en-US"/>
              <a:t>Subhead location</a:t>
            </a:r>
          </a:p>
        </p:txBody>
      </p:sp>
      <p:sp>
        <p:nvSpPr>
          <p:cNvPr id="16" name="Title 2">
            <a:extLst>
              <a:ext uri="{FF2B5EF4-FFF2-40B4-BE49-F238E27FC236}">
                <a16:creationId xmlns:a16="http://schemas.microsoft.com/office/drawing/2014/main" id="{C44F460C-318D-7A40-89AB-0CB815D74841}"/>
              </a:ext>
            </a:extLst>
          </p:cNvPr>
          <p:cNvSpPr>
            <a:spLocks noGrp="1" noChangeAspect="1"/>
          </p:cNvSpPr>
          <p:nvPr>
            <p:ph type="title" hasCustomPrompt="1"/>
          </p:nvPr>
        </p:nvSpPr>
        <p:spPr>
          <a:xfrm>
            <a:off x="841248" y="694568"/>
            <a:ext cx="9425382" cy="373839"/>
          </a:xfrm>
          <a:prstGeom prst="rect">
            <a:avLst/>
          </a:prstGeom>
        </p:spPr>
        <p:txBody>
          <a:bodyPr lIns="0">
            <a:noAutofit/>
          </a:bodyPr>
          <a:lstStyle>
            <a:lvl1pPr>
              <a:defRPr sz="2800"/>
            </a:lvl1pPr>
          </a:lstStyle>
          <a:p>
            <a:r>
              <a:rPr lang="en-US"/>
              <a:t>Click to add title</a:t>
            </a:r>
            <a:endParaRPr lang="en-US" sz="1800" spc="0"/>
          </a:p>
        </p:txBody>
      </p:sp>
      <p:sp>
        <p:nvSpPr>
          <p:cNvPr id="17" name="Freeform 16">
            <a:extLst>
              <a:ext uri="{FF2B5EF4-FFF2-40B4-BE49-F238E27FC236}">
                <a16:creationId xmlns:a16="http://schemas.microsoft.com/office/drawing/2014/main" id="{CEDD8CF5-B766-0540-9E25-329C831C97DF}"/>
              </a:ext>
            </a:extLst>
          </p:cNvPr>
          <p:cNvSpPr/>
          <p:nvPr userDrawn="1"/>
        </p:nvSpPr>
        <p:spPr>
          <a:xfrm rot="10800000" flipH="1" flipV="1">
            <a:off x="6991682" y="-14991"/>
            <a:ext cx="5221659" cy="1117829"/>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 name="connsiteX0" fmla="*/ 0 w 7834883"/>
              <a:gd name="connsiteY0" fmla="*/ 0 h 1551690"/>
              <a:gd name="connsiteX1" fmla="*/ 7821916 w 7834883"/>
              <a:gd name="connsiteY1" fmla="*/ 1551690 h 1551690"/>
              <a:gd name="connsiteX2" fmla="*/ 7834883 w 7834883"/>
              <a:gd name="connsiteY2" fmla="*/ 1192 h 1551690"/>
              <a:gd name="connsiteX3" fmla="*/ 0 w 7834883"/>
              <a:gd name="connsiteY3" fmla="*/ 0 h 1551690"/>
              <a:gd name="connsiteX0" fmla="*/ 0 w 8000100"/>
              <a:gd name="connsiteY0" fmla="*/ 0 h 1088553"/>
              <a:gd name="connsiteX1" fmla="*/ 8000100 w 8000100"/>
              <a:gd name="connsiteY1" fmla="*/ 1088553 h 1088553"/>
              <a:gd name="connsiteX2" fmla="*/ 7834883 w 8000100"/>
              <a:gd name="connsiteY2" fmla="*/ 1192 h 1088553"/>
              <a:gd name="connsiteX3" fmla="*/ 0 w 8000100"/>
              <a:gd name="connsiteY3" fmla="*/ 0 h 1088553"/>
              <a:gd name="connsiteX0" fmla="*/ 0 w 7857553"/>
              <a:gd name="connsiteY0" fmla="*/ 0 h 1124179"/>
              <a:gd name="connsiteX1" fmla="*/ 7857553 w 7857553"/>
              <a:gd name="connsiteY1" fmla="*/ 1124179 h 1124179"/>
              <a:gd name="connsiteX2" fmla="*/ 7834883 w 7857553"/>
              <a:gd name="connsiteY2" fmla="*/ 1192 h 1124179"/>
              <a:gd name="connsiteX3" fmla="*/ 0 w 7857553"/>
              <a:gd name="connsiteY3" fmla="*/ 0 h 1124179"/>
              <a:gd name="connsiteX0" fmla="*/ 0 w 7834883"/>
              <a:gd name="connsiteY0" fmla="*/ 0 h 1117829"/>
              <a:gd name="connsiteX1" fmla="*/ 7828969 w 7834883"/>
              <a:gd name="connsiteY1" fmla="*/ 1117829 h 1117829"/>
              <a:gd name="connsiteX2" fmla="*/ 7834883 w 7834883"/>
              <a:gd name="connsiteY2" fmla="*/ 1192 h 1117829"/>
              <a:gd name="connsiteX3" fmla="*/ 0 w 7834883"/>
              <a:gd name="connsiteY3" fmla="*/ 0 h 1117829"/>
            </a:gdLst>
            <a:ahLst/>
            <a:cxnLst>
              <a:cxn ang="0">
                <a:pos x="connsiteX0" y="connsiteY0"/>
              </a:cxn>
              <a:cxn ang="0">
                <a:pos x="connsiteX1" y="connsiteY1"/>
              </a:cxn>
              <a:cxn ang="0">
                <a:pos x="connsiteX2" y="connsiteY2"/>
              </a:cxn>
              <a:cxn ang="0">
                <a:pos x="connsiteX3" y="connsiteY3"/>
              </a:cxn>
            </a:cxnLst>
            <a:rect l="l" t="t" r="r" b="b"/>
            <a:pathLst>
              <a:path w="7834883" h="1117829">
                <a:moveTo>
                  <a:pt x="0" y="0"/>
                </a:moveTo>
                <a:lnTo>
                  <a:pt x="7828969" y="1117829"/>
                </a:lnTo>
                <a:cubicBezTo>
                  <a:pt x="7830940" y="745617"/>
                  <a:pt x="7832912" y="373404"/>
                  <a:pt x="7834883" y="1192"/>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1BE2B9BD-CF20-3943-8CE4-F8A4E19DECBC}"/>
              </a:ext>
            </a:extLst>
          </p:cNvPr>
          <p:cNvSpPr/>
          <p:nvPr userDrawn="1"/>
        </p:nvSpPr>
        <p:spPr>
          <a:xfrm rot="5400000" flipH="1">
            <a:off x="33446" y="5673064"/>
            <a:ext cx="1151802" cy="1253501"/>
          </a:xfrm>
          <a:custGeom>
            <a:avLst/>
            <a:gdLst>
              <a:gd name="connsiteX0" fmla="*/ 20320 w 2407920"/>
              <a:gd name="connsiteY0" fmla="*/ 0 h 1137920"/>
              <a:gd name="connsiteX1" fmla="*/ 2407920 w 2407920"/>
              <a:gd name="connsiteY1" fmla="*/ 1137920 h 1137920"/>
              <a:gd name="connsiteX2" fmla="*/ 0 w 2407920"/>
              <a:gd name="connsiteY2" fmla="*/ 1137920 h 1137920"/>
              <a:gd name="connsiteX3" fmla="*/ 20320 w 2407920"/>
              <a:gd name="connsiteY3" fmla="*/ 0 h 1137920"/>
              <a:gd name="connsiteX0" fmla="*/ 1270 w 2388870"/>
              <a:gd name="connsiteY0" fmla="*/ 0 h 1137920"/>
              <a:gd name="connsiteX1" fmla="*/ 2388870 w 2388870"/>
              <a:gd name="connsiteY1" fmla="*/ 1137920 h 1137920"/>
              <a:gd name="connsiteX2" fmla="*/ 0 w 2388870"/>
              <a:gd name="connsiteY2" fmla="*/ 1137920 h 1137920"/>
              <a:gd name="connsiteX3" fmla="*/ 1270 w 2388870"/>
              <a:gd name="connsiteY3" fmla="*/ 0 h 1137920"/>
              <a:gd name="connsiteX0" fmla="*/ 1270 w 1130085"/>
              <a:gd name="connsiteY0" fmla="*/ 0 h 1197297"/>
              <a:gd name="connsiteX1" fmla="*/ 1130085 w 1130085"/>
              <a:gd name="connsiteY1" fmla="*/ 1197297 h 1197297"/>
              <a:gd name="connsiteX2" fmla="*/ 0 w 1130085"/>
              <a:gd name="connsiteY2" fmla="*/ 1137920 h 1197297"/>
              <a:gd name="connsiteX3" fmla="*/ 1270 w 1130085"/>
              <a:gd name="connsiteY3" fmla="*/ 0 h 1197297"/>
              <a:gd name="connsiteX0" fmla="*/ 1270 w 500693"/>
              <a:gd name="connsiteY0" fmla="*/ 0 h 1494180"/>
              <a:gd name="connsiteX1" fmla="*/ 500693 w 500693"/>
              <a:gd name="connsiteY1" fmla="*/ 1494180 h 1494180"/>
              <a:gd name="connsiteX2" fmla="*/ 0 w 500693"/>
              <a:gd name="connsiteY2" fmla="*/ 1137920 h 1494180"/>
              <a:gd name="connsiteX3" fmla="*/ 1270 w 500693"/>
              <a:gd name="connsiteY3" fmla="*/ 0 h 1494180"/>
              <a:gd name="connsiteX0" fmla="*/ 1270 w 1118210"/>
              <a:gd name="connsiteY0" fmla="*/ 0 h 1161674"/>
              <a:gd name="connsiteX1" fmla="*/ 1118210 w 1118210"/>
              <a:gd name="connsiteY1" fmla="*/ 1161674 h 1161674"/>
              <a:gd name="connsiteX2" fmla="*/ 0 w 1118210"/>
              <a:gd name="connsiteY2" fmla="*/ 1137920 h 1161674"/>
              <a:gd name="connsiteX3" fmla="*/ 1270 w 1118210"/>
              <a:gd name="connsiteY3" fmla="*/ 0 h 1161674"/>
              <a:gd name="connsiteX0" fmla="*/ 36896 w 1153836"/>
              <a:gd name="connsiteY0" fmla="*/ 0 h 1161674"/>
              <a:gd name="connsiteX1" fmla="*/ 1153836 w 1153836"/>
              <a:gd name="connsiteY1" fmla="*/ 1161674 h 1161674"/>
              <a:gd name="connsiteX2" fmla="*/ 0 w 1153836"/>
              <a:gd name="connsiteY2" fmla="*/ 1161671 h 1161674"/>
              <a:gd name="connsiteX3" fmla="*/ 36896 w 1153836"/>
              <a:gd name="connsiteY3" fmla="*/ 0 h 1161674"/>
              <a:gd name="connsiteX0" fmla="*/ 11 w 1164452"/>
              <a:gd name="connsiteY0" fmla="*/ 0 h 1256676"/>
              <a:gd name="connsiteX1" fmla="*/ 1164452 w 1164452"/>
              <a:gd name="connsiteY1" fmla="*/ 1256676 h 1256676"/>
              <a:gd name="connsiteX2" fmla="*/ 10616 w 1164452"/>
              <a:gd name="connsiteY2" fmla="*/ 1256673 h 1256676"/>
              <a:gd name="connsiteX3" fmla="*/ 11 w 1164452"/>
              <a:gd name="connsiteY3" fmla="*/ 0 h 1256676"/>
              <a:gd name="connsiteX0" fmla="*/ 11 w 1167627"/>
              <a:gd name="connsiteY0" fmla="*/ 0 h 1256673"/>
              <a:gd name="connsiteX1" fmla="*/ 1167627 w 1167627"/>
              <a:gd name="connsiteY1" fmla="*/ 1250326 h 1256673"/>
              <a:gd name="connsiteX2" fmla="*/ 10616 w 1167627"/>
              <a:gd name="connsiteY2" fmla="*/ 1256673 h 1256673"/>
              <a:gd name="connsiteX3" fmla="*/ 11 w 1167627"/>
              <a:gd name="connsiteY3" fmla="*/ 0 h 1256673"/>
              <a:gd name="connsiteX0" fmla="*/ 62420 w 1157011"/>
              <a:gd name="connsiteY0" fmla="*/ 0 h 1250323"/>
              <a:gd name="connsiteX1" fmla="*/ 1157011 w 1157011"/>
              <a:gd name="connsiteY1" fmla="*/ 1243976 h 1250323"/>
              <a:gd name="connsiteX2" fmla="*/ 0 w 1157011"/>
              <a:gd name="connsiteY2" fmla="*/ 1250323 h 1250323"/>
              <a:gd name="connsiteX3" fmla="*/ 62420 w 1157011"/>
              <a:gd name="connsiteY3" fmla="*/ 0 h 1250323"/>
              <a:gd name="connsiteX0" fmla="*/ 5270 w 1157011"/>
              <a:gd name="connsiteY0" fmla="*/ 0 h 1259848"/>
              <a:gd name="connsiteX1" fmla="*/ 1157011 w 1157011"/>
              <a:gd name="connsiteY1" fmla="*/ 1253501 h 1259848"/>
              <a:gd name="connsiteX2" fmla="*/ 0 w 1157011"/>
              <a:gd name="connsiteY2" fmla="*/ 1259848 h 1259848"/>
              <a:gd name="connsiteX3" fmla="*/ 5270 w 1157011"/>
              <a:gd name="connsiteY3" fmla="*/ 0 h 1259848"/>
              <a:gd name="connsiteX0" fmla="*/ 1 w 1151742"/>
              <a:gd name="connsiteY0" fmla="*/ 0 h 1253501"/>
              <a:gd name="connsiteX1" fmla="*/ 1151742 w 1151742"/>
              <a:gd name="connsiteY1" fmla="*/ 1253501 h 1253501"/>
              <a:gd name="connsiteX2" fmla="*/ 255081 w 1151742"/>
              <a:gd name="connsiteY2" fmla="*/ 1148723 h 1253501"/>
              <a:gd name="connsiteX3" fmla="*/ 1 w 1151742"/>
              <a:gd name="connsiteY3" fmla="*/ 0 h 1253501"/>
              <a:gd name="connsiteX0" fmla="*/ 61 w 1151802"/>
              <a:gd name="connsiteY0" fmla="*/ 0 h 1253501"/>
              <a:gd name="connsiteX1" fmla="*/ 1151802 w 1151802"/>
              <a:gd name="connsiteY1" fmla="*/ 1253501 h 1253501"/>
              <a:gd name="connsiteX2" fmla="*/ 1141 w 1151802"/>
              <a:gd name="connsiteY2" fmla="*/ 1250326 h 1253501"/>
              <a:gd name="connsiteX3" fmla="*/ 61 w 1151802"/>
              <a:gd name="connsiteY3" fmla="*/ 0 h 1253501"/>
            </a:gdLst>
            <a:ahLst/>
            <a:cxnLst>
              <a:cxn ang="0">
                <a:pos x="connsiteX0" y="connsiteY0"/>
              </a:cxn>
              <a:cxn ang="0">
                <a:pos x="connsiteX1" y="connsiteY1"/>
              </a:cxn>
              <a:cxn ang="0">
                <a:pos x="connsiteX2" y="connsiteY2"/>
              </a:cxn>
              <a:cxn ang="0">
                <a:pos x="connsiteX3" y="connsiteY3"/>
              </a:cxn>
            </a:cxnLst>
            <a:rect l="l" t="t" r="r" b="b"/>
            <a:pathLst>
              <a:path w="1151802" h="1253501">
                <a:moveTo>
                  <a:pt x="61" y="0"/>
                </a:moveTo>
                <a:lnTo>
                  <a:pt x="1151802" y="1253501"/>
                </a:lnTo>
                <a:lnTo>
                  <a:pt x="1141" y="1250326"/>
                </a:lnTo>
                <a:cubicBezTo>
                  <a:pt x="1564" y="871019"/>
                  <a:pt x="-362" y="379307"/>
                  <a:pt x="6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6">
            <a:extLst>
              <a:ext uri="{FF2B5EF4-FFF2-40B4-BE49-F238E27FC236}">
                <a16:creationId xmlns:a16="http://schemas.microsoft.com/office/drawing/2014/main" id="{005C40D2-3C10-0943-BDC8-D284EC86DE81}"/>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accent1"/>
                </a:solidFill>
              </a:defRPr>
            </a:lvl1pPr>
          </a:lstStyle>
          <a:p>
            <a:endParaRPr lang="en-US"/>
          </a:p>
        </p:txBody>
      </p:sp>
      <p:sp>
        <p:nvSpPr>
          <p:cNvPr id="23" name="Text Placeholder 2">
            <a:extLst>
              <a:ext uri="{FF2B5EF4-FFF2-40B4-BE49-F238E27FC236}">
                <a16:creationId xmlns:a16="http://schemas.microsoft.com/office/drawing/2014/main" id="{792D129A-50B3-492E-AFDE-9D37ADE694C7}"/>
              </a:ext>
            </a:extLst>
          </p:cNvPr>
          <p:cNvSpPr>
            <a:spLocks noGrp="1"/>
          </p:cNvSpPr>
          <p:nvPr>
            <p:ph type="body" sz="quarter" idx="20"/>
          </p:nvPr>
        </p:nvSpPr>
        <p:spPr>
          <a:xfrm>
            <a:off x="841248" y="1609252"/>
            <a:ext cx="10512551" cy="2011680"/>
          </a:xfrm>
          <a:prstGeom prst="rect">
            <a:avLst/>
          </a:prstGeom>
        </p:spPr>
        <p:txBody>
          <a:bodyPr lIns="0" numCol="1">
            <a:noAutofit/>
          </a:bodyPr>
          <a:lstStyle>
            <a:lvl1pPr marL="182880" indent="-182880">
              <a:lnSpc>
                <a:spcPct val="150000"/>
              </a:lnSpc>
              <a:spcBef>
                <a:spcPts val="400"/>
              </a:spcBef>
              <a:buClr>
                <a:schemeClr val="accent2"/>
              </a:buClr>
              <a:buFont typeface="Arial" panose="020B0604020202020204" pitchFamily="34" charset="0"/>
              <a:buChar char="•"/>
              <a:defRPr sz="1400"/>
            </a:lvl1pPr>
            <a:lvl2pPr marL="365760" indent="-182880">
              <a:buClr>
                <a:schemeClr val="accent2"/>
              </a:buClr>
              <a:buSzPct val="100000"/>
              <a:buFont typeface="System Font Regular"/>
              <a:buChar char="–"/>
              <a:defRPr sz="1400"/>
            </a:lvl2pPr>
            <a:lvl3pPr marL="548640" indent="-182880">
              <a:buClr>
                <a:schemeClr val="accent2"/>
              </a:buClr>
              <a:buSzPct val="75000"/>
              <a:buFont typeface="Courier New" panose="02070309020205020404" pitchFamily="49" charset="0"/>
              <a:buChar char="o"/>
              <a:defRPr sz="1400"/>
            </a:lvl3pPr>
            <a:lvl4pPr marL="731520" indent="-182880">
              <a:buClr>
                <a:schemeClr val="accent2"/>
              </a:buClr>
              <a:buFont typeface="System Font Regular"/>
              <a:buChar char="–"/>
              <a:defRPr sz="1400"/>
            </a:lvl4pPr>
            <a:lvl5pPr marL="914400" indent="-182880">
              <a:buClr>
                <a:schemeClr val="accent2"/>
              </a:buClr>
              <a:buFont typeface="System Font Regular"/>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
            <a:extLst>
              <a:ext uri="{FF2B5EF4-FFF2-40B4-BE49-F238E27FC236}">
                <a16:creationId xmlns:a16="http://schemas.microsoft.com/office/drawing/2014/main" id="{06AC930C-207F-435D-BAEB-E64DC43E84F9}"/>
              </a:ext>
            </a:extLst>
          </p:cNvPr>
          <p:cNvSpPr>
            <a:spLocks noGrp="1"/>
          </p:cNvSpPr>
          <p:nvPr>
            <p:ph type="body" sz="quarter" idx="22"/>
          </p:nvPr>
        </p:nvSpPr>
        <p:spPr>
          <a:xfrm>
            <a:off x="841248" y="4162329"/>
            <a:ext cx="10512551" cy="2011680"/>
          </a:xfrm>
          <a:prstGeom prst="rect">
            <a:avLst/>
          </a:prstGeom>
        </p:spPr>
        <p:txBody>
          <a:bodyPr lIns="0" numCol="1">
            <a:noAutofit/>
          </a:bodyPr>
          <a:lstStyle>
            <a:lvl1pPr marL="182880" indent="-182880">
              <a:lnSpc>
                <a:spcPct val="150000"/>
              </a:lnSpc>
              <a:spcBef>
                <a:spcPts val="400"/>
              </a:spcBef>
              <a:buClr>
                <a:schemeClr val="accent2"/>
              </a:buClr>
              <a:buFont typeface="Arial" panose="020B0604020202020204" pitchFamily="34" charset="0"/>
              <a:buChar char="•"/>
              <a:defRPr sz="1400"/>
            </a:lvl1pPr>
            <a:lvl2pPr marL="365760" indent="-182880">
              <a:buClr>
                <a:schemeClr val="accent2"/>
              </a:buClr>
              <a:buSzPct val="100000"/>
              <a:buFont typeface="System Font Regular"/>
              <a:buChar char="–"/>
              <a:defRPr sz="1400"/>
            </a:lvl2pPr>
            <a:lvl3pPr marL="548640" indent="-182880">
              <a:buClr>
                <a:schemeClr val="accent2"/>
              </a:buClr>
              <a:buSzPct val="75000"/>
              <a:buFont typeface="Courier New" panose="02070309020205020404" pitchFamily="49" charset="0"/>
              <a:buChar char="o"/>
              <a:defRPr sz="1400"/>
            </a:lvl3pPr>
            <a:lvl4pPr marL="731520" indent="-182880">
              <a:buClr>
                <a:schemeClr val="accent2"/>
              </a:buClr>
              <a:buFont typeface="System Font Regular"/>
              <a:buChar char="–"/>
              <a:defRPr sz="1400"/>
            </a:lvl4pPr>
            <a:lvl5pPr marL="914400" indent="-182880">
              <a:buClr>
                <a:schemeClr val="accent2"/>
              </a:buClr>
              <a:buFont typeface="System Font Regular"/>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119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ll Half">
    <p:spTree>
      <p:nvGrpSpPr>
        <p:cNvPr id="1" name=""/>
        <p:cNvGrpSpPr/>
        <p:nvPr/>
      </p:nvGrpSpPr>
      <p:grpSpPr>
        <a:xfrm>
          <a:off x="0" y="0"/>
          <a:ext cx="0" cy="0"/>
          <a:chOff x="0" y="0"/>
          <a:chExt cx="0" cy="0"/>
        </a:xfrm>
      </p:grpSpPr>
      <p:sp>
        <p:nvSpPr>
          <p:cNvPr id="21" name="Slide Number Placeholder 4">
            <a:extLst>
              <a:ext uri="{FF2B5EF4-FFF2-40B4-BE49-F238E27FC236}">
                <a16:creationId xmlns:a16="http://schemas.microsoft.com/office/drawing/2014/main" id="{5E445174-8AAE-2646-B634-D9F9F51733FD}"/>
              </a:ext>
            </a:extLst>
          </p:cNvPr>
          <p:cNvSpPr>
            <a:spLocks noGrp="1"/>
          </p:cNvSpPr>
          <p:nvPr>
            <p:ph type="sldNum" sz="quarter" idx="12"/>
          </p:nvPr>
        </p:nvSpPr>
        <p:spPr>
          <a:xfrm>
            <a:off x="11766550" y="6454775"/>
            <a:ext cx="425450" cy="174625"/>
          </a:xfrm>
          <a:prstGeom prst="rect">
            <a:avLst/>
          </a:prstGeom>
        </p:spPr>
        <p:txBody>
          <a:bodyPr lIns="0" tIns="0" rIns="0" bIns="0" anchor="b" anchorCtr="0"/>
          <a:lstStyle>
            <a:lvl1pPr algn="l">
              <a:defRPr sz="900">
                <a:solidFill>
                  <a:schemeClr val="tx1"/>
                </a:solidFill>
              </a:defRPr>
            </a:lvl1pPr>
          </a:lstStyle>
          <a:p>
            <a:fld id="{CB7FE98A-78B1-495F-8A5C-53E48422F91F}" type="slidenum">
              <a:rPr lang="en-US" smtClean="0"/>
              <a:pPr/>
              <a:t>‹#›</a:t>
            </a:fld>
            <a:endParaRPr lang="en-US"/>
          </a:p>
        </p:txBody>
      </p:sp>
      <p:pic>
        <p:nvPicPr>
          <p:cNvPr id="22" name="Picture 21" descr="A picture containing text, clipart&#10;&#10;Description automatically generated">
            <a:extLst>
              <a:ext uri="{FF2B5EF4-FFF2-40B4-BE49-F238E27FC236}">
                <a16:creationId xmlns:a16="http://schemas.microsoft.com/office/drawing/2014/main" id="{9413284D-1E7B-9640-8727-0AC9E8F0F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
        <p:nvSpPr>
          <p:cNvPr id="10" name="Text Placeholder 3">
            <a:extLst>
              <a:ext uri="{FF2B5EF4-FFF2-40B4-BE49-F238E27FC236}">
                <a16:creationId xmlns:a16="http://schemas.microsoft.com/office/drawing/2014/main" id="{C2394637-9504-6240-8BAD-4C3FE8F17265}"/>
              </a:ext>
            </a:extLst>
          </p:cNvPr>
          <p:cNvSpPr>
            <a:spLocks noGrp="1" noChangeAspect="1"/>
          </p:cNvSpPr>
          <p:nvPr>
            <p:ph type="body" sz="quarter" idx="13" hasCustomPrompt="1"/>
          </p:nvPr>
        </p:nvSpPr>
        <p:spPr>
          <a:xfrm>
            <a:off x="841247" y="1138190"/>
            <a:ext cx="10512552" cy="274431"/>
          </a:xfrm>
          <a:prstGeom prst="rect">
            <a:avLst/>
          </a:prstGeom>
        </p:spPr>
        <p:txBody>
          <a:bodyPr vert="horz" lIns="0" tIns="45720" rIns="91440" bIns="45720" rtlCol="0">
            <a:noAutofit/>
          </a:bodyPr>
          <a:lstStyle>
            <a:lvl1pPr>
              <a:defRPr lang="en-US" sz="1800" dirty="0"/>
            </a:lvl1pPr>
          </a:lstStyle>
          <a:p>
            <a:pPr lvl="0"/>
            <a:r>
              <a:rPr lang="en-US"/>
              <a:t>Subhead location</a:t>
            </a:r>
          </a:p>
        </p:txBody>
      </p:sp>
      <p:sp>
        <p:nvSpPr>
          <p:cNvPr id="16" name="Title 2">
            <a:extLst>
              <a:ext uri="{FF2B5EF4-FFF2-40B4-BE49-F238E27FC236}">
                <a16:creationId xmlns:a16="http://schemas.microsoft.com/office/drawing/2014/main" id="{C44F460C-318D-7A40-89AB-0CB815D74841}"/>
              </a:ext>
            </a:extLst>
          </p:cNvPr>
          <p:cNvSpPr>
            <a:spLocks noGrp="1" noChangeAspect="1"/>
          </p:cNvSpPr>
          <p:nvPr>
            <p:ph type="title" hasCustomPrompt="1"/>
          </p:nvPr>
        </p:nvSpPr>
        <p:spPr>
          <a:xfrm>
            <a:off x="841248" y="694568"/>
            <a:ext cx="9425382" cy="373839"/>
          </a:xfrm>
          <a:prstGeom prst="rect">
            <a:avLst/>
          </a:prstGeom>
        </p:spPr>
        <p:txBody>
          <a:bodyPr lIns="0">
            <a:noAutofit/>
          </a:bodyPr>
          <a:lstStyle>
            <a:lvl1pPr>
              <a:defRPr sz="2800"/>
            </a:lvl1pPr>
          </a:lstStyle>
          <a:p>
            <a:r>
              <a:rPr lang="en-US"/>
              <a:t>Click to add title</a:t>
            </a:r>
            <a:endParaRPr lang="en-US" sz="1800" spc="0"/>
          </a:p>
        </p:txBody>
      </p:sp>
      <p:sp>
        <p:nvSpPr>
          <p:cNvPr id="17" name="Freeform 16">
            <a:extLst>
              <a:ext uri="{FF2B5EF4-FFF2-40B4-BE49-F238E27FC236}">
                <a16:creationId xmlns:a16="http://schemas.microsoft.com/office/drawing/2014/main" id="{CEDD8CF5-B766-0540-9E25-329C831C97DF}"/>
              </a:ext>
            </a:extLst>
          </p:cNvPr>
          <p:cNvSpPr/>
          <p:nvPr userDrawn="1"/>
        </p:nvSpPr>
        <p:spPr>
          <a:xfrm rot="10800000" flipH="1" flipV="1">
            <a:off x="6991682" y="-14991"/>
            <a:ext cx="5221659" cy="1117829"/>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 name="connsiteX0" fmla="*/ 0 w 7834883"/>
              <a:gd name="connsiteY0" fmla="*/ 0 h 1551690"/>
              <a:gd name="connsiteX1" fmla="*/ 7821916 w 7834883"/>
              <a:gd name="connsiteY1" fmla="*/ 1551690 h 1551690"/>
              <a:gd name="connsiteX2" fmla="*/ 7834883 w 7834883"/>
              <a:gd name="connsiteY2" fmla="*/ 1192 h 1551690"/>
              <a:gd name="connsiteX3" fmla="*/ 0 w 7834883"/>
              <a:gd name="connsiteY3" fmla="*/ 0 h 1551690"/>
              <a:gd name="connsiteX0" fmla="*/ 0 w 8000100"/>
              <a:gd name="connsiteY0" fmla="*/ 0 h 1088553"/>
              <a:gd name="connsiteX1" fmla="*/ 8000100 w 8000100"/>
              <a:gd name="connsiteY1" fmla="*/ 1088553 h 1088553"/>
              <a:gd name="connsiteX2" fmla="*/ 7834883 w 8000100"/>
              <a:gd name="connsiteY2" fmla="*/ 1192 h 1088553"/>
              <a:gd name="connsiteX3" fmla="*/ 0 w 8000100"/>
              <a:gd name="connsiteY3" fmla="*/ 0 h 1088553"/>
              <a:gd name="connsiteX0" fmla="*/ 0 w 7857553"/>
              <a:gd name="connsiteY0" fmla="*/ 0 h 1124179"/>
              <a:gd name="connsiteX1" fmla="*/ 7857553 w 7857553"/>
              <a:gd name="connsiteY1" fmla="*/ 1124179 h 1124179"/>
              <a:gd name="connsiteX2" fmla="*/ 7834883 w 7857553"/>
              <a:gd name="connsiteY2" fmla="*/ 1192 h 1124179"/>
              <a:gd name="connsiteX3" fmla="*/ 0 w 7857553"/>
              <a:gd name="connsiteY3" fmla="*/ 0 h 1124179"/>
              <a:gd name="connsiteX0" fmla="*/ 0 w 7834883"/>
              <a:gd name="connsiteY0" fmla="*/ 0 h 1117829"/>
              <a:gd name="connsiteX1" fmla="*/ 7828969 w 7834883"/>
              <a:gd name="connsiteY1" fmla="*/ 1117829 h 1117829"/>
              <a:gd name="connsiteX2" fmla="*/ 7834883 w 7834883"/>
              <a:gd name="connsiteY2" fmla="*/ 1192 h 1117829"/>
              <a:gd name="connsiteX3" fmla="*/ 0 w 7834883"/>
              <a:gd name="connsiteY3" fmla="*/ 0 h 1117829"/>
            </a:gdLst>
            <a:ahLst/>
            <a:cxnLst>
              <a:cxn ang="0">
                <a:pos x="connsiteX0" y="connsiteY0"/>
              </a:cxn>
              <a:cxn ang="0">
                <a:pos x="connsiteX1" y="connsiteY1"/>
              </a:cxn>
              <a:cxn ang="0">
                <a:pos x="connsiteX2" y="connsiteY2"/>
              </a:cxn>
              <a:cxn ang="0">
                <a:pos x="connsiteX3" y="connsiteY3"/>
              </a:cxn>
            </a:cxnLst>
            <a:rect l="l" t="t" r="r" b="b"/>
            <a:pathLst>
              <a:path w="7834883" h="1117829">
                <a:moveTo>
                  <a:pt x="0" y="0"/>
                </a:moveTo>
                <a:lnTo>
                  <a:pt x="7828969" y="1117829"/>
                </a:lnTo>
                <a:cubicBezTo>
                  <a:pt x="7830940" y="745617"/>
                  <a:pt x="7832912" y="373404"/>
                  <a:pt x="7834883" y="1192"/>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1BE2B9BD-CF20-3943-8CE4-F8A4E19DECBC}"/>
              </a:ext>
            </a:extLst>
          </p:cNvPr>
          <p:cNvSpPr/>
          <p:nvPr userDrawn="1"/>
        </p:nvSpPr>
        <p:spPr>
          <a:xfrm rot="5400000" flipH="1">
            <a:off x="33446" y="5673064"/>
            <a:ext cx="1151802" cy="1253501"/>
          </a:xfrm>
          <a:custGeom>
            <a:avLst/>
            <a:gdLst>
              <a:gd name="connsiteX0" fmla="*/ 20320 w 2407920"/>
              <a:gd name="connsiteY0" fmla="*/ 0 h 1137920"/>
              <a:gd name="connsiteX1" fmla="*/ 2407920 w 2407920"/>
              <a:gd name="connsiteY1" fmla="*/ 1137920 h 1137920"/>
              <a:gd name="connsiteX2" fmla="*/ 0 w 2407920"/>
              <a:gd name="connsiteY2" fmla="*/ 1137920 h 1137920"/>
              <a:gd name="connsiteX3" fmla="*/ 20320 w 2407920"/>
              <a:gd name="connsiteY3" fmla="*/ 0 h 1137920"/>
              <a:gd name="connsiteX0" fmla="*/ 1270 w 2388870"/>
              <a:gd name="connsiteY0" fmla="*/ 0 h 1137920"/>
              <a:gd name="connsiteX1" fmla="*/ 2388870 w 2388870"/>
              <a:gd name="connsiteY1" fmla="*/ 1137920 h 1137920"/>
              <a:gd name="connsiteX2" fmla="*/ 0 w 2388870"/>
              <a:gd name="connsiteY2" fmla="*/ 1137920 h 1137920"/>
              <a:gd name="connsiteX3" fmla="*/ 1270 w 2388870"/>
              <a:gd name="connsiteY3" fmla="*/ 0 h 1137920"/>
              <a:gd name="connsiteX0" fmla="*/ 1270 w 1130085"/>
              <a:gd name="connsiteY0" fmla="*/ 0 h 1197297"/>
              <a:gd name="connsiteX1" fmla="*/ 1130085 w 1130085"/>
              <a:gd name="connsiteY1" fmla="*/ 1197297 h 1197297"/>
              <a:gd name="connsiteX2" fmla="*/ 0 w 1130085"/>
              <a:gd name="connsiteY2" fmla="*/ 1137920 h 1197297"/>
              <a:gd name="connsiteX3" fmla="*/ 1270 w 1130085"/>
              <a:gd name="connsiteY3" fmla="*/ 0 h 1197297"/>
              <a:gd name="connsiteX0" fmla="*/ 1270 w 500693"/>
              <a:gd name="connsiteY0" fmla="*/ 0 h 1494180"/>
              <a:gd name="connsiteX1" fmla="*/ 500693 w 500693"/>
              <a:gd name="connsiteY1" fmla="*/ 1494180 h 1494180"/>
              <a:gd name="connsiteX2" fmla="*/ 0 w 500693"/>
              <a:gd name="connsiteY2" fmla="*/ 1137920 h 1494180"/>
              <a:gd name="connsiteX3" fmla="*/ 1270 w 500693"/>
              <a:gd name="connsiteY3" fmla="*/ 0 h 1494180"/>
              <a:gd name="connsiteX0" fmla="*/ 1270 w 1118210"/>
              <a:gd name="connsiteY0" fmla="*/ 0 h 1161674"/>
              <a:gd name="connsiteX1" fmla="*/ 1118210 w 1118210"/>
              <a:gd name="connsiteY1" fmla="*/ 1161674 h 1161674"/>
              <a:gd name="connsiteX2" fmla="*/ 0 w 1118210"/>
              <a:gd name="connsiteY2" fmla="*/ 1137920 h 1161674"/>
              <a:gd name="connsiteX3" fmla="*/ 1270 w 1118210"/>
              <a:gd name="connsiteY3" fmla="*/ 0 h 1161674"/>
              <a:gd name="connsiteX0" fmla="*/ 36896 w 1153836"/>
              <a:gd name="connsiteY0" fmla="*/ 0 h 1161674"/>
              <a:gd name="connsiteX1" fmla="*/ 1153836 w 1153836"/>
              <a:gd name="connsiteY1" fmla="*/ 1161674 h 1161674"/>
              <a:gd name="connsiteX2" fmla="*/ 0 w 1153836"/>
              <a:gd name="connsiteY2" fmla="*/ 1161671 h 1161674"/>
              <a:gd name="connsiteX3" fmla="*/ 36896 w 1153836"/>
              <a:gd name="connsiteY3" fmla="*/ 0 h 1161674"/>
              <a:gd name="connsiteX0" fmla="*/ 11 w 1164452"/>
              <a:gd name="connsiteY0" fmla="*/ 0 h 1256676"/>
              <a:gd name="connsiteX1" fmla="*/ 1164452 w 1164452"/>
              <a:gd name="connsiteY1" fmla="*/ 1256676 h 1256676"/>
              <a:gd name="connsiteX2" fmla="*/ 10616 w 1164452"/>
              <a:gd name="connsiteY2" fmla="*/ 1256673 h 1256676"/>
              <a:gd name="connsiteX3" fmla="*/ 11 w 1164452"/>
              <a:gd name="connsiteY3" fmla="*/ 0 h 1256676"/>
              <a:gd name="connsiteX0" fmla="*/ 11 w 1167627"/>
              <a:gd name="connsiteY0" fmla="*/ 0 h 1256673"/>
              <a:gd name="connsiteX1" fmla="*/ 1167627 w 1167627"/>
              <a:gd name="connsiteY1" fmla="*/ 1250326 h 1256673"/>
              <a:gd name="connsiteX2" fmla="*/ 10616 w 1167627"/>
              <a:gd name="connsiteY2" fmla="*/ 1256673 h 1256673"/>
              <a:gd name="connsiteX3" fmla="*/ 11 w 1167627"/>
              <a:gd name="connsiteY3" fmla="*/ 0 h 1256673"/>
              <a:gd name="connsiteX0" fmla="*/ 62420 w 1157011"/>
              <a:gd name="connsiteY0" fmla="*/ 0 h 1250323"/>
              <a:gd name="connsiteX1" fmla="*/ 1157011 w 1157011"/>
              <a:gd name="connsiteY1" fmla="*/ 1243976 h 1250323"/>
              <a:gd name="connsiteX2" fmla="*/ 0 w 1157011"/>
              <a:gd name="connsiteY2" fmla="*/ 1250323 h 1250323"/>
              <a:gd name="connsiteX3" fmla="*/ 62420 w 1157011"/>
              <a:gd name="connsiteY3" fmla="*/ 0 h 1250323"/>
              <a:gd name="connsiteX0" fmla="*/ 5270 w 1157011"/>
              <a:gd name="connsiteY0" fmla="*/ 0 h 1259848"/>
              <a:gd name="connsiteX1" fmla="*/ 1157011 w 1157011"/>
              <a:gd name="connsiteY1" fmla="*/ 1253501 h 1259848"/>
              <a:gd name="connsiteX2" fmla="*/ 0 w 1157011"/>
              <a:gd name="connsiteY2" fmla="*/ 1259848 h 1259848"/>
              <a:gd name="connsiteX3" fmla="*/ 5270 w 1157011"/>
              <a:gd name="connsiteY3" fmla="*/ 0 h 1259848"/>
              <a:gd name="connsiteX0" fmla="*/ 1 w 1151742"/>
              <a:gd name="connsiteY0" fmla="*/ 0 h 1253501"/>
              <a:gd name="connsiteX1" fmla="*/ 1151742 w 1151742"/>
              <a:gd name="connsiteY1" fmla="*/ 1253501 h 1253501"/>
              <a:gd name="connsiteX2" fmla="*/ 255081 w 1151742"/>
              <a:gd name="connsiteY2" fmla="*/ 1148723 h 1253501"/>
              <a:gd name="connsiteX3" fmla="*/ 1 w 1151742"/>
              <a:gd name="connsiteY3" fmla="*/ 0 h 1253501"/>
              <a:gd name="connsiteX0" fmla="*/ 61 w 1151802"/>
              <a:gd name="connsiteY0" fmla="*/ 0 h 1253501"/>
              <a:gd name="connsiteX1" fmla="*/ 1151802 w 1151802"/>
              <a:gd name="connsiteY1" fmla="*/ 1253501 h 1253501"/>
              <a:gd name="connsiteX2" fmla="*/ 1141 w 1151802"/>
              <a:gd name="connsiteY2" fmla="*/ 1250326 h 1253501"/>
              <a:gd name="connsiteX3" fmla="*/ 61 w 1151802"/>
              <a:gd name="connsiteY3" fmla="*/ 0 h 1253501"/>
            </a:gdLst>
            <a:ahLst/>
            <a:cxnLst>
              <a:cxn ang="0">
                <a:pos x="connsiteX0" y="connsiteY0"/>
              </a:cxn>
              <a:cxn ang="0">
                <a:pos x="connsiteX1" y="connsiteY1"/>
              </a:cxn>
              <a:cxn ang="0">
                <a:pos x="connsiteX2" y="connsiteY2"/>
              </a:cxn>
              <a:cxn ang="0">
                <a:pos x="connsiteX3" y="connsiteY3"/>
              </a:cxn>
            </a:cxnLst>
            <a:rect l="l" t="t" r="r" b="b"/>
            <a:pathLst>
              <a:path w="1151802" h="1253501">
                <a:moveTo>
                  <a:pt x="61" y="0"/>
                </a:moveTo>
                <a:lnTo>
                  <a:pt x="1151802" y="1253501"/>
                </a:lnTo>
                <a:lnTo>
                  <a:pt x="1141" y="1250326"/>
                </a:lnTo>
                <a:cubicBezTo>
                  <a:pt x="1564" y="871019"/>
                  <a:pt x="-362" y="379307"/>
                  <a:pt x="6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6">
            <a:extLst>
              <a:ext uri="{FF2B5EF4-FFF2-40B4-BE49-F238E27FC236}">
                <a16:creationId xmlns:a16="http://schemas.microsoft.com/office/drawing/2014/main" id="{005C40D2-3C10-0943-BDC8-D284EC86DE81}"/>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accent1"/>
                </a:solidFill>
              </a:defRPr>
            </a:lvl1pPr>
          </a:lstStyle>
          <a:p>
            <a:endParaRPr lang="en-US"/>
          </a:p>
        </p:txBody>
      </p:sp>
      <p:sp>
        <p:nvSpPr>
          <p:cNvPr id="23" name="Text Placeholder 2">
            <a:extLst>
              <a:ext uri="{FF2B5EF4-FFF2-40B4-BE49-F238E27FC236}">
                <a16:creationId xmlns:a16="http://schemas.microsoft.com/office/drawing/2014/main" id="{CDC02AD8-5948-4C22-B3B1-C84F99B671E7}"/>
              </a:ext>
            </a:extLst>
          </p:cNvPr>
          <p:cNvSpPr>
            <a:spLocks noGrp="1"/>
          </p:cNvSpPr>
          <p:nvPr>
            <p:ph type="body" sz="quarter" idx="20"/>
          </p:nvPr>
        </p:nvSpPr>
        <p:spPr>
          <a:xfrm>
            <a:off x="841249" y="1609252"/>
            <a:ext cx="5026152" cy="4562948"/>
          </a:xfrm>
          <a:prstGeom prst="rect">
            <a:avLst/>
          </a:prstGeom>
        </p:spPr>
        <p:txBody>
          <a:bodyPr lIns="0" numCol="1">
            <a:noAutofit/>
          </a:bodyPr>
          <a:lstStyle>
            <a:lvl1pPr marL="182880" indent="-182880">
              <a:lnSpc>
                <a:spcPct val="150000"/>
              </a:lnSpc>
              <a:spcBef>
                <a:spcPts val="400"/>
              </a:spcBef>
              <a:buClr>
                <a:schemeClr val="accent2"/>
              </a:buClr>
              <a:buFont typeface="Arial" panose="020B0604020202020204" pitchFamily="34" charset="0"/>
              <a:buChar char="•"/>
              <a:defRPr sz="1400"/>
            </a:lvl1pPr>
            <a:lvl2pPr marL="365760" indent="-182880">
              <a:buClr>
                <a:schemeClr val="accent2"/>
              </a:buClr>
              <a:buSzPct val="100000"/>
              <a:buFont typeface="System Font Regular"/>
              <a:buChar char="–"/>
              <a:defRPr sz="1400"/>
            </a:lvl2pPr>
            <a:lvl3pPr marL="548640" indent="-182880">
              <a:buClr>
                <a:schemeClr val="accent2"/>
              </a:buClr>
              <a:buSzPct val="75000"/>
              <a:buFont typeface="Courier New" panose="02070309020205020404" pitchFamily="49" charset="0"/>
              <a:buChar char="o"/>
              <a:defRPr sz="1400"/>
            </a:lvl3pPr>
            <a:lvl4pPr marL="731520" indent="-182880">
              <a:buClr>
                <a:schemeClr val="accent2"/>
              </a:buClr>
              <a:buFont typeface="System Font Regular"/>
              <a:buChar char="–"/>
              <a:defRPr sz="1400"/>
            </a:lvl4pPr>
            <a:lvl5pPr marL="914400" indent="-182880">
              <a:buClr>
                <a:schemeClr val="accent2"/>
              </a:buClr>
              <a:buFont typeface="System Font Regular"/>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
            <a:extLst>
              <a:ext uri="{FF2B5EF4-FFF2-40B4-BE49-F238E27FC236}">
                <a16:creationId xmlns:a16="http://schemas.microsoft.com/office/drawing/2014/main" id="{B96CF8F5-C0A7-410F-A5AD-3E1E8C527618}"/>
              </a:ext>
            </a:extLst>
          </p:cNvPr>
          <p:cNvSpPr>
            <a:spLocks noGrp="1"/>
          </p:cNvSpPr>
          <p:nvPr>
            <p:ph type="body" sz="quarter" idx="21"/>
          </p:nvPr>
        </p:nvSpPr>
        <p:spPr>
          <a:xfrm>
            <a:off x="6327647" y="1609252"/>
            <a:ext cx="5026152" cy="4562948"/>
          </a:xfrm>
          <a:prstGeom prst="rect">
            <a:avLst/>
          </a:prstGeom>
        </p:spPr>
        <p:txBody>
          <a:bodyPr numCol="1">
            <a:noAutofit/>
          </a:bodyPr>
          <a:lstStyle>
            <a:lvl1pPr marL="182880" indent="-182880">
              <a:lnSpc>
                <a:spcPct val="150000"/>
              </a:lnSpc>
              <a:spcBef>
                <a:spcPts val="400"/>
              </a:spcBef>
              <a:buClr>
                <a:schemeClr val="accent2"/>
              </a:buClr>
              <a:buFont typeface="Arial" panose="020B0604020202020204" pitchFamily="34" charset="0"/>
              <a:buChar char="•"/>
              <a:defRPr sz="1400"/>
            </a:lvl1pPr>
            <a:lvl2pPr marL="365760" indent="-182880">
              <a:buClr>
                <a:schemeClr val="accent2"/>
              </a:buClr>
              <a:buSzPct val="100000"/>
              <a:buFont typeface="System Font Regular"/>
              <a:buChar char="–"/>
              <a:defRPr sz="1400"/>
            </a:lvl2pPr>
            <a:lvl3pPr marL="548640" indent="-182880">
              <a:buClr>
                <a:schemeClr val="accent2"/>
              </a:buClr>
              <a:buSzPct val="75000"/>
              <a:buFont typeface="Courier New" panose="02070309020205020404" pitchFamily="49" charset="0"/>
              <a:buChar char="o"/>
              <a:defRPr sz="1400"/>
            </a:lvl3pPr>
            <a:lvl4pPr marL="731520" indent="-182880">
              <a:buClr>
                <a:schemeClr val="accent2"/>
              </a:buClr>
              <a:buFont typeface="System Font Regular"/>
              <a:buChar char="–"/>
              <a:defRPr sz="1400"/>
            </a:lvl4pPr>
            <a:lvl5pPr marL="914400" indent="-182880">
              <a:buClr>
                <a:schemeClr val="accent2"/>
              </a:buClr>
              <a:buFont typeface="System Font Regular"/>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392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Page">
    <p:spTree>
      <p:nvGrpSpPr>
        <p:cNvPr id="1" name=""/>
        <p:cNvGrpSpPr/>
        <p:nvPr/>
      </p:nvGrpSpPr>
      <p:grpSpPr>
        <a:xfrm>
          <a:off x="0" y="0"/>
          <a:ext cx="0" cy="0"/>
          <a:chOff x="0" y="0"/>
          <a:chExt cx="0" cy="0"/>
        </a:xfrm>
      </p:grpSpPr>
      <p:sp>
        <p:nvSpPr>
          <p:cNvPr id="21" name="Slide Number Placeholder 4">
            <a:extLst>
              <a:ext uri="{FF2B5EF4-FFF2-40B4-BE49-F238E27FC236}">
                <a16:creationId xmlns:a16="http://schemas.microsoft.com/office/drawing/2014/main" id="{5E445174-8AAE-2646-B634-D9F9F51733FD}"/>
              </a:ext>
            </a:extLst>
          </p:cNvPr>
          <p:cNvSpPr>
            <a:spLocks noGrp="1"/>
          </p:cNvSpPr>
          <p:nvPr>
            <p:ph type="sldNum" sz="quarter" idx="12"/>
          </p:nvPr>
        </p:nvSpPr>
        <p:spPr>
          <a:xfrm>
            <a:off x="11766550" y="6454775"/>
            <a:ext cx="425450" cy="174625"/>
          </a:xfrm>
          <a:prstGeom prst="rect">
            <a:avLst/>
          </a:prstGeom>
        </p:spPr>
        <p:txBody>
          <a:bodyPr lIns="0" tIns="0" rIns="0" bIns="0" anchor="b" anchorCtr="0"/>
          <a:lstStyle>
            <a:lvl1pPr algn="l">
              <a:defRPr sz="900">
                <a:solidFill>
                  <a:schemeClr val="tx1"/>
                </a:solidFill>
              </a:defRPr>
            </a:lvl1pPr>
          </a:lstStyle>
          <a:p>
            <a:fld id="{CB7FE98A-78B1-495F-8A5C-53E48422F91F}" type="slidenum">
              <a:rPr lang="en-US" smtClean="0"/>
              <a:pPr/>
              <a:t>‹#›</a:t>
            </a:fld>
            <a:endParaRPr lang="en-US"/>
          </a:p>
        </p:txBody>
      </p:sp>
      <p:pic>
        <p:nvPicPr>
          <p:cNvPr id="22" name="Picture 21" descr="A picture containing text, clipart&#10;&#10;Description automatically generated">
            <a:extLst>
              <a:ext uri="{FF2B5EF4-FFF2-40B4-BE49-F238E27FC236}">
                <a16:creationId xmlns:a16="http://schemas.microsoft.com/office/drawing/2014/main" id="{9413284D-1E7B-9640-8727-0AC9E8F0F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
        <p:nvSpPr>
          <p:cNvPr id="10" name="Text Placeholder 3">
            <a:extLst>
              <a:ext uri="{FF2B5EF4-FFF2-40B4-BE49-F238E27FC236}">
                <a16:creationId xmlns:a16="http://schemas.microsoft.com/office/drawing/2014/main" id="{C2394637-9504-6240-8BAD-4C3FE8F17265}"/>
              </a:ext>
            </a:extLst>
          </p:cNvPr>
          <p:cNvSpPr>
            <a:spLocks noGrp="1" noChangeAspect="1"/>
          </p:cNvSpPr>
          <p:nvPr>
            <p:ph type="body" sz="quarter" idx="13" hasCustomPrompt="1"/>
          </p:nvPr>
        </p:nvSpPr>
        <p:spPr>
          <a:xfrm>
            <a:off x="841247" y="1138190"/>
            <a:ext cx="10512552" cy="274431"/>
          </a:xfrm>
          <a:prstGeom prst="rect">
            <a:avLst/>
          </a:prstGeom>
        </p:spPr>
        <p:txBody>
          <a:bodyPr vert="horz" lIns="0" tIns="45720" rIns="91440" bIns="45720" rtlCol="0">
            <a:noAutofit/>
          </a:bodyPr>
          <a:lstStyle>
            <a:lvl1pPr>
              <a:defRPr lang="en-US" sz="1800" dirty="0"/>
            </a:lvl1pPr>
          </a:lstStyle>
          <a:p>
            <a:pPr lvl="0"/>
            <a:r>
              <a:rPr lang="en-US"/>
              <a:t>Subhead location</a:t>
            </a:r>
          </a:p>
        </p:txBody>
      </p:sp>
      <p:sp>
        <p:nvSpPr>
          <p:cNvPr id="16" name="Title 2">
            <a:extLst>
              <a:ext uri="{FF2B5EF4-FFF2-40B4-BE49-F238E27FC236}">
                <a16:creationId xmlns:a16="http://schemas.microsoft.com/office/drawing/2014/main" id="{C44F460C-318D-7A40-89AB-0CB815D74841}"/>
              </a:ext>
            </a:extLst>
          </p:cNvPr>
          <p:cNvSpPr>
            <a:spLocks noGrp="1" noChangeAspect="1"/>
          </p:cNvSpPr>
          <p:nvPr>
            <p:ph type="title" hasCustomPrompt="1"/>
          </p:nvPr>
        </p:nvSpPr>
        <p:spPr>
          <a:xfrm>
            <a:off x="841248" y="694568"/>
            <a:ext cx="9425382" cy="373839"/>
          </a:xfrm>
          <a:prstGeom prst="rect">
            <a:avLst/>
          </a:prstGeom>
        </p:spPr>
        <p:txBody>
          <a:bodyPr lIns="0">
            <a:noAutofit/>
          </a:bodyPr>
          <a:lstStyle>
            <a:lvl1pPr>
              <a:defRPr sz="2800"/>
            </a:lvl1pPr>
          </a:lstStyle>
          <a:p>
            <a:r>
              <a:rPr lang="en-US"/>
              <a:t>Click to add title</a:t>
            </a:r>
            <a:endParaRPr lang="en-US" sz="1800" spc="0"/>
          </a:p>
        </p:txBody>
      </p:sp>
      <p:sp>
        <p:nvSpPr>
          <p:cNvPr id="17" name="Freeform 16">
            <a:extLst>
              <a:ext uri="{FF2B5EF4-FFF2-40B4-BE49-F238E27FC236}">
                <a16:creationId xmlns:a16="http://schemas.microsoft.com/office/drawing/2014/main" id="{CEDD8CF5-B766-0540-9E25-329C831C97DF}"/>
              </a:ext>
            </a:extLst>
          </p:cNvPr>
          <p:cNvSpPr/>
          <p:nvPr userDrawn="1"/>
        </p:nvSpPr>
        <p:spPr>
          <a:xfrm rot="10800000" flipH="1" flipV="1">
            <a:off x="6991682" y="-14991"/>
            <a:ext cx="5221659" cy="1117829"/>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 name="connsiteX0" fmla="*/ 0 w 7834883"/>
              <a:gd name="connsiteY0" fmla="*/ 0 h 1551690"/>
              <a:gd name="connsiteX1" fmla="*/ 7821916 w 7834883"/>
              <a:gd name="connsiteY1" fmla="*/ 1551690 h 1551690"/>
              <a:gd name="connsiteX2" fmla="*/ 7834883 w 7834883"/>
              <a:gd name="connsiteY2" fmla="*/ 1192 h 1551690"/>
              <a:gd name="connsiteX3" fmla="*/ 0 w 7834883"/>
              <a:gd name="connsiteY3" fmla="*/ 0 h 1551690"/>
              <a:gd name="connsiteX0" fmla="*/ 0 w 8000100"/>
              <a:gd name="connsiteY0" fmla="*/ 0 h 1088553"/>
              <a:gd name="connsiteX1" fmla="*/ 8000100 w 8000100"/>
              <a:gd name="connsiteY1" fmla="*/ 1088553 h 1088553"/>
              <a:gd name="connsiteX2" fmla="*/ 7834883 w 8000100"/>
              <a:gd name="connsiteY2" fmla="*/ 1192 h 1088553"/>
              <a:gd name="connsiteX3" fmla="*/ 0 w 8000100"/>
              <a:gd name="connsiteY3" fmla="*/ 0 h 1088553"/>
              <a:gd name="connsiteX0" fmla="*/ 0 w 7857553"/>
              <a:gd name="connsiteY0" fmla="*/ 0 h 1124179"/>
              <a:gd name="connsiteX1" fmla="*/ 7857553 w 7857553"/>
              <a:gd name="connsiteY1" fmla="*/ 1124179 h 1124179"/>
              <a:gd name="connsiteX2" fmla="*/ 7834883 w 7857553"/>
              <a:gd name="connsiteY2" fmla="*/ 1192 h 1124179"/>
              <a:gd name="connsiteX3" fmla="*/ 0 w 7857553"/>
              <a:gd name="connsiteY3" fmla="*/ 0 h 1124179"/>
              <a:gd name="connsiteX0" fmla="*/ 0 w 7834883"/>
              <a:gd name="connsiteY0" fmla="*/ 0 h 1117829"/>
              <a:gd name="connsiteX1" fmla="*/ 7828969 w 7834883"/>
              <a:gd name="connsiteY1" fmla="*/ 1117829 h 1117829"/>
              <a:gd name="connsiteX2" fmla="*/ 7834883 w 7834883"/>
              <a:gd name="connsiteY2" fmla="*/ 1192 h 1117829"/>
              <a:gd name="connsiteX3" fmla="*/ 0 w 7834883"/>
              <a:gd name="connsiteY3" fmla="*/ 0 h 1117829"/>
            </a:gdLst>
            <a:ahLst/>
            <a:cxnLst>
              <a:cxn ang="0">
                <a:pos x="connsiteX0" y="connsiteY0"/>
              </a:cxn>
              <a:cxn ang="0">
                <a:pos x="connsiteX1" y="connsiteY1"/>
              </a:cxn>
              <a:cxn ang="0">
                <a:pos x="connsiteX2" y="connsiteY2"/>
              </a:cxn>
              <a:cxn ang="0">
                <a:pos x="connsiteX3" y="connsiteY3"/>
              </a:cxn>
            </a:cxnLst>
            <a:rect l="l" t="t" r="r" b="b"/>
            <a:pathLst>
              <a:path w="7834883" h="1117829">
                <a:moveTo>
                  <a:pt x="0" y="0"/>
                </a:moveTo>
                <a:lnTo>
                  <a:pt x="7828969" y="1117829"/>
                </a:lnTo>
                <a:cubicBezTo>
                  <a:pt x="7830940" y="745617"/>
                  <a:pt x="7832912" y="373404"/>
                  <a:pt x="7834883" y="1192"/>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1BE2B9BD-CF20-3943-8CE4-F8A4E19DECBC}"/>
              </a:ext>
            </a:extLst>
          </p:cNvPr>
          <p:cNvSpPr/>
          <p:nvPr userDrawn="1"/>
        </p:nvSpPr>
        <p:spPr>
          <a:xfrm rot="5400000" flipH="1">
            <a:off x="33446" y="5673064"/>
            <a:ext cx="1151802" cy="1253501"/>
          </a:xfrm>
          <a:custGeom>
            <a:avLst/>
            <a:gdLst>
              <a:gd name="connsiteX0" fmla="*/ 20320 w 2407920"/>
              <a:gd name="connsiteY0" fmla="*/ 0 h 1137920"/>
              <a:gd name="connsiteX1" fmla="*/ 2407920 w 2407920"/>
              <a:gd name="connsiteY1" fmla="*/ 1137920 h 1137920"/>
              <a:gd name="connsiteX2" fmla="*/ 0 w 2407920"/>
              <a:gd name="connsiteY2" fmla="*/ 1137920 h 1137920"/>
              <a:gd name="connsiteX3" fmla="*/ 20320 w 2407920"/>
              <a:gd name="connsiteY3" fmla="*/ 0 h 1137920"/>
              <a:gd name="connsiteX0" fmla="*/ 1270 w 2388870"/>
              <a:gd name="connsiteY0" fmla="*/ 0 h 1137920"/>
              <a:gd name="connsiteX1" fmla="*/ 2388870 w 2388870"/>
              <a:gd name="connsiteY1" fmla="*/ 1137920 h 1137920"/>
              <a:gd name="connsiteX2" fmla="*/ 0 w 2388870"/>
              <a:gd name="connsiteY2" fmla="*/ 1137920 h 1137920"/>
              <a:gd name="connsiteX3" fmla="*/ 1270 w 2388870"/>
              <a:gd name="connsiteY3" fmla="*/ 0 h 1137920"/>
              <a:gd name="connsiteX0" fmla="*/ 1270 w 1130085"/>
              <a:gd name="connsiteY0" fmla="*/ 0 h 1197297"/>
              <a:gd name="connsiteX1" fmla="*/ 1130085 w 1130085"/>
              <a:gd name="connsiteY1" fmla="*/ 1197297 h 1197297"/>
              <a:gd name="connsiteX2" fmla="*/ 0 w 1130085"/>
              <a:gd name="connsiteY2" fmla="*/ 1137920 h 1197297"/>
              <a:gd name="connsiteX3" fmla="*/ 1270 w 1130085"/>
              <a:gd name="connsiteY3" fmla="*/ 0 h 1197297"/>
              <a:gd name="connsiteX0" fmla="*/ 1270 w 500693"/>
              <a:gd name="connsiteY0" fmla="*/ 0 h 1494180"/>
              <a:gd name="connsiteX1" fmla="*/ 500693 w 500693"/>
              <a:gd name="connsiteY1" fmla="*/ 1494180 h 1494180"/>
              <a:gd name="connsiteX2" fmla="*/ 0 w 500693"/>
              <a:gd name="connsiteY2" fmla="*/ 1137920 h 1494180"/>
              <a:gd name="connsiteX3" fmla="*/ 1270 w 500693"/>
              <a:gd name="connsiteY3" fmla="*/ 0 h 1494180"/>
              <a:gd name="connsiteX0" fmla="*/ 1270 w 1118210"/>
              <a:gd name="connsiteY0" fmla="*/ 0 h 1161674"/>
              <a:gd name="connsiteX1" fmla="*/ 1118210 w 1118210"/>
              <a:gd name="connsiteY1" fmla="*/ 1161674 h 1161674"/>
              <a:gd name="connsiteX2" fmla="*/ 0 w 1118210"/>
              <a:gd name="connsiteY2" fmla="*/ 1137920 h 1161674"/>
              <a:gd name="connsiteX3" fmla="*/ 1270 w 1118210"/>
              <a:gd name="connsiteY3" fmla="*/ 0 h 1161674"/>
              <a:gd name="connsiteX0" fmla="*/ 36896 w 1153836"/>
              <a:gd name="connsiteY0" fmla="*/ 0 h 1161674"/>
              <a:gd name="connsiteX1" fmla="*/ 1153836 w 1153836"/>
              <a:gd name="connsiteY1" fmla="*/ 1161674 h 1161674"/>
              <a:gd name="connsiteX2" fmla="*/ 0 w 1153836"/>
              <a:gd name="connsiteY2" fmla="*/ 1161671 h 1161674"/>
              <a:gd name="connsiteX3" fmla="*/ 36896 w 1153836"/>
              <a:gd name="connsiteY3" fmla="*/ 0 h 1161674"/>
              <a:gd name="connsiteX0" fmla="*/ 11 w 1164452"/>
              <a:gd name="connsiteY0" fmla="*/ 0 h 1256676"/>
              <a:gd name="connsiteX1" fmla="*/ 1164452 w 1164452"/>
              <a:gd name="connsiteY1" fmla="*/ 1256676 h 1256676"/>
              <a:gd name="connsiteX2" fmla="*/ 10616 w 1164452"/>
              <a:gd name="connsiteY2" fmla="*/ 1256673 h 1256676"/>
              <a:gd name="connsiteX3" fmla="*/ 11 w 1164452"/>
              <a:gd name="connsiteY3" fmla="*/ 0 h 1256676"/>
              <a:gd name="connsiteX0" fmla="*/ 11 w 1167627"/>
              <a:gd name="connsiteY0" fmla="*/ 0 h 1256673"/>
              <a:gd name="connsiteX1" fmla="*/ 1167627 w 1167627"/>
              <a:gd name="connsiteY1" fmla="*/ 1250326 h 1256673"/>
              <a:gd name="connsiteX2" fmla="*/ 10616 w 1167627"/>
              <a:gd name="connsiteY2" fmla="*/ 1256673 h 1256673"/>
              <a:gd name="connsiteX3" fmla="*/ 11 w 1167627"/>
              <a:gd name="connsiteY3" fmla="*/ 0 h 1256673"/>
              <a:gd name="connsiteX0" fmla="*/ 62420 w 1157011"/>
              <a:gd name="connsiteY0" fmla="*/ 0 h 1250323"/>
              <a:gd name="connsiteX1" fmla="*/ 1157011 w 1157011"/>
              <a:gd name="connsiteY1" fmla="*/ 1243976 h 1250323"/>
              <a:gd name="connsiteX2" fmla="*/ 0 w 1157011"/>
              <a:gd name="connsiteY2" fmla="*/ 1250323 h 1250323"/>
              <a:gd name="connsiteX3" fmla="*/ 62420 w 1157011"/>
              <a:gd name="connsiteY3" fmla="*/ 0 h 1250323"/>
              <a:gd name="connsiteX0" fmla="*/ 5270 w 1157011"/>
              <a:gd name="connsiteY0" fmla="*/ 0 h 1259848"/>
              <a:gd name="connsiteX1" fmla="*/ 1157011 w 1157011"/>
              <a:gd name="connsiteY1" fmla="*/ 1253501 h 1259848"/>
              <a:gd name="connsiteX2" fmla="*/ 0 w 1157011"/>
              <a:gd name="connsiteY2" fmla="*/ 1259848 h 1259848"/>
              <a:gd name="connsiteX3" fmla="*/ 5270 w 1157011"/>
              <a:gd name="connsiteY3" fmla="*/ 0 h 1259848"/>
              <a:gd name="connsiteX0" fmla="*/ 1 w 1151742"/>
              <a:gd name="connsiteY0" fmla="*/ 0 h 1253501"/>
              <a:gd name="connsiteX1" fmla="*/ 1151742 w 1151742"/>
              <a:gd name="connsiteY1" fmla="*/ 1253501 h 1253501"/>
              <a:gd name="connsiteX2" fmla="*/ 255081 w 1151742"/>
              <a:gd name="connsiteY2" fmla="*/ 1148723 h 1253501"/>
              <a:gd name="connsiteX3" fmla="*/ 1 w 1151742"/>
              <a:gd name="connsiteY3" fmla="*/ 0 h 1253501"/>
              <a:gd name="connsiteX0" fmla="*/ 61 w 1151802"/>
              <a:gd name="connsiteY0" fmla="*/ 0 h 1253501"/>
              <a:gd name="connsiteX1" fmla="*/ 1151802 w 1151802"/>
              <a:gd name="connsiteY1" fmla="*/ 1253501 h 1253501"/>
              <a:gd name="connsiteX2" fmla="*/ 1141 w 1151802"/>
              <a:gd name="connsiteY2" fmla="*/ 1250326 h 1253501"/>
              <a:gd name="connsiteX3" fmla="*/ 61 w 1151802"/>
              <a:gd name="connsiteY3" fmla="*/ 0 h 1253501"/>
            </a:gdLst>
            <a:ahLst/>
            <a:cxnLst>
              <a:cxn ang="0">
                <a:pos x="connsiteX0" y="connsiteY0"/>
              </a:cxn>
              <a:cxn ang="0">
                <a:pos x="connsiteX1" y="connsiteY1"/>
              </a:cxn>
              <a:cxn ang="0">
                <a:pos x="connsiteX2" y="connsiteY2"/>
              </a:cxn>
              <a:cxn ang="0">
                <a:pos x="connsiteX3" y="connsiteY3"/>
              </a:cxn>
            </a:cxnLst>
            <a:rect l="l" t="t" r="r" b="b"/>
            <a:pathLst>
              <a:path w="1151802" h="1253501">
                <a:moveTo>
                  <a:pt x="61" y="0"/>
                </a:moveTo>
                <a:lnTo>
                  <a:pt x="1151802" y="1253501"/>
                </a:lnTo>
                <a:lnTo>
                  <a:pt x="1141" y="1250326"/>
                </a:lnTo>
                <a:cubicBezTo>
                  <a:pt x="1564" y="871019"/>
                  <a:pt x="-362" y="379307"/>
                  <a:pt x="6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6">
            <a:extLst>
              <a:ext uri="{FF2B5EF4-FFF2-40B4-BE49-F238E27FC236}">
                <a16:creationId xmlns:a16="http://schemas.microsoft.com/office/drawing/2014/main" id="{005C40D2-3C10-0943-BDC8-D284EC86DE81}"/>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accent1"/>
                </a:solidFill>
              </a:defRPr>
            </a:lvl1pPr>
          </a:lstStyle>
          <a:p>
            <a:endParaRPr lang="en-US"/>
          </a:p>
        </p:txBody>
      </p:sp>
      <p:sp>
        <p:nvSpPr>
          <p:cNvPr id="23" name="Text Placeholder 2">
            <a:extLst>
              <a:ext uri="{FF2B5EF4-FFF2-40B4-BE49-F238E27FC236}">
                <a16:creationId xmlns:a16="http://schemas.microsoft.com/office/drawing/2014/main" id="{BD59CAD3-668F-41A1-97CB-74C6C9F03720}"/>
              </a:ext>
            </a:extLst>
          </p:cNvPr>
          <p:cNvSpPr>
            <a:spLocks noGrp="1"/>
          </p:cNvSpPr>
          <p:nvPr>
            <p:ph type="body" sz="quarter" idx="20"/>
          </p:nvPr>
        </p:nvSpPr>
        <p:spPr>
          <a:xfrm>
            <a:off x="841248" y="1609252"/>
            <a:ext cx="10512552" cy="4562948"/>
          </a:xfrm>
          <a:prstGeom prst="rect">
            <a:avLst/>
          </a:prstGeom>
        </p:spPr>
        <p:txBody>
          <a:bodyPr lIns="0" numCol="1">
            <a:noAutofit/>
          </a:bodyPr>
          <a:lstStyle>
            <a:lvl1pPr marL="182880" indent="-182880">
              <a:lnSpc>
                <a:spcPct val="150000"/>
              </a:lnSpc>
              <a:spcBef>
                <a:spcPts val="400"/>
              </a:spcBef>
              <a:buClr>
                <a:schemeClr val="accent2"/>
              </a:buClr>
              <a:buFont typeface="Arial" panose="020B0604020202020204" pitchFamily="34" charset="0"/>
              <a:buChar char="•"/>
              <a:defRPr sz="1400"/>
            </a:lvl1pPr>
            <a:lvl2pPr marL="365760" indent="-182880">
              <a:buClr>
                <a:schemeClr val="accent2"/>
              </a:buClr>
              <a:buSzPct val="100000"/>
              <a:buFont typeface="System Font Regular"/>
              <a:buChar char="–"/>
              <a:defRPr sz="1400"/>
            </a:lvl2pPr>
            <a:lvl3pPr marL="548640" indent="-182880">
              <a:buClr>
                <a:schemeClr val="accent2"/>
              </a:buClr>
              <a:buSzPct val="75000"/>
              <a:buFont typeface="Courier New" panose="02070309020205020404" pitchFamily="49" charset="0"/>
              <a:buChar char="o"/>
              <a:defRPr sz="1400"/>
            </a:lvl3pPr>
            <a:lvl4pPr marL="731520" indent="-182880">
              <a:buClr>
                <a:schemeClr val="accent2"/>
              </a:buClr>
              <a:buFont typeface="System Font Regular"/>
              <a:buChar char="–"/>
              <a:defRPr sz="1400"/>
            </a:lvl4pPr>
            <a:lvl5pPr marL="914400" indent="-182880">
              <a:buClr>
                <a:schemeClr val="accent2"/>
              </a:buClr>
              <a:buFont typeface="System Font Regular"/>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842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mp;P Endorsed Title Slide ">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A3845D6-44B1-44AC-82C7-2803604C36D4}"/>
              </a:ext>
            </a:extLst>
          </p:cNvPr>
          <p:cNvSpPr>
            <a:spLocks noGrp="1" noChangeAspect="1"/>
          </p:cNvSpPr>
          <p:nvPr>
            <p:ph type="title" hasCustomPrompt="1"/>
          </p:nvPr>
        </p:nvSpPr>
        <p:spPr>
          <a:xfrm>
            <a:off x="701051" y="1156253"/>
            <a:ext cx="11497299" cy="1377398"/>
          </a:xfrm>
          <a:prstGeom prst="rect">
            <a:avLst/>
          </a:prstGeom>
        </p:spPr>
        <p:txBody>
          <a:bodyPr lIns="91440" anchor="b" anchorCtr="0">
            <a:noAutofit/>
          </a:bodyPr>
          <a:lstStyle>
            <a:lvl1pPr>
              <a:defRPr sz="5000" kern="3000" spc="-100" baseline="0">
                <a:solidFill>
                  <a:schemeClr val="tx2"/>
                </a:solidFill>
              </a:defRPr>
            </a:lvl1pPr>
          </a:lstStyle>
          <a:p>
            <a:r>
              <a:rPr lang="en-US"/>
              <a:t>Internal Presentation Title</a:t>
            </a:r>
          </a:p>
        </p:txBody>
      </p:sp>
      <p:sp>
        <p:nvSpPr>
          <p:cNvPr id="15" name="Text Placeholder 14">
            <a:extLst>
              <a:ext uri="{FF2B5EF4-FFF2-40B4-BE49-F238E27FC236}">
                <a16:creationId xmlns:a16="http://schemas.microsoft.com/office/drawing/2014/main" id="{7735CB65-0E8B-7842-A135-4FAF920343CC}"/>
              </a:ext>
            </a:extLst>
          </p:cNvPr>
          <p:cNvSpPr>
            <a:spLocks noGrp="1" noChangeAspect="1"/>
          </p:cNvSpPr>
          <p:nvPr>
            <p:ph type="body" sz="quarter" idx="10" hasCustomPrompt="1"/>
          </p:nvPr>
        </p:nvSpPr>
        <p:spPr>
          <a:xfrm>
            <a:off x="712864" y="2705101"/>
            <a:ext cx="8677275" cy="409575"/>
          </a:xfrm>
          <a:prstGeom prst="rect">
            <a:avLst/>
          </a:prstGeom>
        </p:spPr>
        <p:txBody>
          <a:bodyPr lIns="91440" anchor="ctr" anchorCtr="0"/>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en-US">
                <a:solidFill>
                  <a:schemeClr val="tx2"/>
                </a:solidFill>
              </a:rPr>
              <a:t>Subhead Information</a:t>
            </a:r>
          </a:p>
        </p:txBody>
      </p:sp>
      <p:sp>
        <p:nvSpPr>
          <p:cNvPr id="12" name="Freeform 11">
            <a:extLst>
              <a:ext uri="{FF2B5EF4-FFF2-40B4-BE49-F238E27FC236}">
                <a16:creationId xmlns:a16="http://schemas.microsoft.com/office/drawing/2014/main" id="{572BE6CF-35E0-D340-9175-7391F87556F2}"/>
              </a:ext>
            </a:extLst>
          </p:cNvPr>
          <p:cNvSpPr/>
          <p:nvPr userDrawn="1"/>
        </p:nvSpPr>
        <p:spPr>
          <a:xfrm>
            <a:off x="-8033" y="5367234"/>
            <a:ext cx="4908508" cy="1503466"/>
          </a:xfrm>
          <a:custGeom>
            <a:avLst/>
            <a:gdLst>
              <a:gd name="connsiteX0" fmla="*/ 11875 w 4892633"/>
              <a:gd name="connsiteY0" fmla="*/ 0 h 1484416"/>
              <a:gd name="connsiteX1" fmla="*/ 4892633 w 4892633"/>
              <a:gd name="connsiteY1" fmla="*/ 1484416 h 1484416"/>
              <a:gd name="connsiteX2" fmla="*/ 0 w 4892633"/>
              <a:gd name="connsiteY2" fmla="*/ 1484416 h 1484416"/>
              <a:gd name="connsiteX3" fmla="*/ 11875 w 4892633"/>
              <a:gd name="connsiteY3" fmla="*/ 0 h 1484416"/>
              <a:gd name="connsiteX0" fmla="*/ 668 w 4900476"/>
              <a:gd name="connsiteY0" fmla="*/ 0 h 1487591"/>
              <a:gd name="connsiteX1" fmla="*/ 4900476 w 4900476"/>
              <a:gd name="connsiteY1" fmla="*/ 1487591 h 1487591"/>
              <a:gd name="connsiteX2" fmla="*/ 7843 w 4900476"/>
              <a:gd name="connsiteY2" fmla="*/ 1487591 h 1487591"/>
              <a:gd name="connsiteX3" fmla="*/ 668 w 4900476"/>
              <a:gd name="connsiteY3" fmla="*/ 0 h 1487591"/>
              <a:gd name="connsiteX0" fmla="*/ 2350 w 4902158"/>
              <a:gd name="connsiteY0" fmla="*/ 0 h 1500291"/>
              <a:gd name="connsiteX1" fmla="*/ 4902158 w 4902158"/>
              <a:gd name="connsiteY1" fmla="*/ 1487591 h 1500291"/>
              <a:gd name="connsiteX2" fmla="*/ 0 w 4902158"/>
              <a:gd name="connsiteY2" fmla="*/ 1500291 h 1500291"/>
              <a:gd name="connsiteX3" fmla="*/ 2350 w 4902158"/>
              <a:gd name="connsiteY3" fmla="*/ 0 h 1500291"/>
              <a:gd name="connsiteX0" fmla="*/ 817 w 4906975"/>
              <a:gd name="connsiteY0" fmla="*/ 0 h 1503466"/>
              <a:gd name="connsiteX1" fmla="*/ 4906975 w 4906975"/>
              <a:gd name="connsiteY1" fmla="*/ 1490766 h 1503466"/>
              <a:gd name="connsiteX2" fmla="*/ 4817 w 4906975"/>
              <a:gd name="connsiteY2" fmla="*/ 1503466 h 1503466"/>
              <a:gd name="connsiteX3" fmla="*/ 817 w 4906975"/>
              <a:gd name="connsiteY3" fmla="*/ 0 h 1503466"/>
              <a:gd name="connsiteX0" fmla="*/ 2350 w 4908508"/>
              <a:gd name="connsiteY0" fmla="*/ 0 h 1503466"/>
              <a:gd name="connsiteX1" fmla="*/ 4908508 w 4908508"/>
              <a:gd name="connsiteY1" fmla="*/ 1490766 h 1503466"/>
              <a:gd name="connsiteX2" fmla="*/ 0 w 4908508"/>
              <a:gd name="connsiteY2" fmla="*/ 1503466 h 1503466"/>
              <a:gd name="connsiteX3" fmla="*/ 2350 w 4908508"/>
              <a:gd name="connsiteY3" fmla="*/ 0 h 1503466"/>
            </a:gdLst>
            <a:ahLst/>
            <a:cxnLst>
              <a:cxn ang="0">
                <a:pos x="connsiteX0" y="connsiteY0"/>
              </a:cxn>
              <a:cxn ang="0">
                <a:pos x="connsiteX1" y="connsiteY1"/>
              </a:cxn>
              <a:cxn ang="0">
                <a:pos x="connsiteX2" y="connsiteY2"/>
              </a:cxn>
              <a:cxn ang="0">
                <a:pos x="connsiteX3" y="connsiteY3"/>
              </a:cxn>
            </a:cxnLst>
            <a:rect l="l" t="t" r="r" b="b"/>
            <a:pathLst>
              <a:path w="4908508" h="1503466">
                <a:moveTo>
                  <a:pt x="2350" y="0"/>
                </a:moveTo>
                <a:lnTo>
                  <a:pt x="4908508" y="1490766"/>
                </a:lnTo>
                <a:lnTo>
                  <a:pt x="0" y="1503466"/>
                </a:lnTo>
                <a:cubicBezTo>
                  <a:pt x="3958" y="1008661"/>
                  <a:pt x="-1608" y="494805"/>
                  <a:pt x="235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F57979C8-F3D0-F94A-A405-EC5A3F15B749}"/>
              </a:ext>
            </a:extLst>
          </p:cNvPr>
          <p:cNvSpPr/>
          <p:nvPr userDrawn="1"/>
        </p:nvSpPr>
        <p:spPr>
          <a:xfrm>
            <a:off x="10618932" y="-3175"/>
            <a:ext cx="1579418" cy="1460665"/>
          </a:xfrm>
          <a:custGeom>
            <a:avLst/>
            <a:gdLst>
              <a:gd name="connsiteX0" fmla="*/ 0 w 1579418"/>
              <a:gd name="connsiteY0" fmla="*/ 0 h 1460665"/>
              <a:gd name="connsiteX1" fmla="*/ 1579418 w 1579418"/>
              <a:gd name="connsiteY1" fmla="*/ 0 h 1460665"/>
              <a:gd name="connsiteX2" fmla="*/ 1579418 w 1579418"/>
              <a:gd name="connsiteY2" fmla="*/ 1460665 h 1460665"/>
              <a:gd name="connsiteX3" fmla="*/ 0 w 1579418"/>
              <a:gd name="connsiteY3" fmla="*/ 0 h 1460665"/>
            </a:gdLst>
            <a:ahLst/>
            <a:cxnLst>
              <a:cxn ang="0">
                <a:pos x="connsiteX0" y="connsiteY0"/>
              </a:cxn>
              <a:cxn ang="0">
                <a:pos x="connsiteX1" y="connsiteY1"/>
              </a:cxn>
              <a:cxn ang="0">
                <a:pos x="connsiteX2" y="connsiteY2"/>
              </a:cxn>
              <a:cxn ang="0">
                <a:pos x="connsiteX3" y="connsiteY3"/>
              </a:cxn>
            </a:cxnLst>
            <a:rect l="l" t="t" r="r" b="b"/>
            <a:pathLst>
              <a:path w="1579418" h="1460665">
                <a:moveTo>
                  <a:pt x="0" y="0"/>
                </a:moveTo>
                <a:lnTo>
                  <a:pt x="1579418" y="0"/>
                </a:lnTo>
                <a:lnTo>
                  <a:pt x="1579418" y="14606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EF968827-0DE8-E449-8BDD-4ACA5A77D83C}"/>
              </a:ext>
            </a:extLst>
          </p:cNvPr>
          <p:cNvSpPr>
            <a:spLocks noGrp="1" noChangeAspect="1"/>
          </p:cNvSpPr>
          <p:nvPr>
            <p:ph type="body" sz="quarter" idx="12" hasCustomPrompt="1"/>
          </p:nvPr>
        </p:nvSpPr>
        <p:spPr>
          <a:xfrm>
            <a:off x="723756" y="3275445"/>
            <a:ext cx="2418455" cy="290715"/>
          </a:xfrm>
          <a:prstGeom prst="rect">
            <a:avLst/>
          </a:prstGeom>
        </p:spPr>
        <p:txBody>
          <a:bodyPr lIns="91440"/>
          <a:lstStyle>
            <a:lvl1pPr>
              <a:defRPr sz="1600" baseline="0">
                <a:solidFill>
                  <a:schemeClr val="accent1"/>
                </a:solidFill>
              </a:defRPr>
            </a:lvl1pPr>
          </a:lstStyle>
          <a:p>
            <a:pPr lvl="0"/>
            <a:r>
              <a:rPr lang="en-US"/>
              <a:t>Date, Month, Year</a:t>
            </a:r>
          </a:p>
        </p:txBody>
      </p:sp>
      <p:pic>
        <p:nvPicPr>
          <p:cNvPr id="19" name="Picture 18" descr="Graphical user interface, text&#10;&#10;Description automatically generated">
            <a:extLst>
              <a:ext uri="{FF2B5EF4-FFF2-40B4-BE49-F238E27FC236}">
                <a16:creationId xmlns:a16="http://schemas.microsoft.com/office/drawing/2014/main" id="{9559F085-F7B2-4D8D-930F-4B287901C938}"/>
              </a:ext>
            </a:extLst>
          </p:cNvPr>
          <p:cNvPicPr>
            <a:picLocks noChangeAspect="1"/>
          </p:cNvPicPr>
          <p:nvPr userDrawn="1"/>
        </p:nvPicPr>
        <p:blipFill rotWithShape="1">
          <a:blip r:embed="rId2"/>
          <a:srcRect l="8506" t="22091" r="7170" b="22091"/>
          <a:stretch/>
        </p:blipFill>
        <p:spPr>
          <a:xfrm>
            <a:off x="843482" y="670559"/>
            <a:ext cx="2400096" cy="581028"/>
          </a:xfrm>
          <a:prstGeom prst="rect">
            <a:avLst/>
          </a:prstGeom>
        </p:spPr>
      </p:pic>
    </p:spTree>
    <p:extLst>
      <p:ext uri="{BB962C8B-B14F-4D97-AF65-F5344CB8AC3E}">
        <p14:creationId xmlns:p14="http://schemas.microsoft.com/office/powerpoint/2010/main" val="1860624040"/>
      </p:ext>
    </p:extLst>
  </p:cSld>
  <p:clrMapOvr>
    <a:masterClrMapping/>
  </p:clrMapOvr>
  <p:extLst>
    <p:ext uri="{DCECCB84-F9BA-43D5-87BE-67443E8EF086}">
      <p15:sldGuideLst xmlns:p15="http://schemas.microsoft.com/office/powerpoint/2012/main">
        <p15:guide id="1" orient="horz" pos="321">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os 1">
    <p:bg>
      <p:bgRef idx="1001">
        <a:schemeClr val="bg1"/>
      </p:bgRef>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B3703F67-E7B4-5845-AF4B-0D84997507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
        <p:nvSpPr>
          <p:cNvPr id="6" name="Slide Number Placeholder 4">
            <a:extLst>
              <a:ext uri="{FF2B5EF4-FFF2-40B4-BE49-F238E27FC236}">
                <a16:creationId xmlns:a16="http://schemas.microsoft.com/office/drawing/2014/main" id="{1A00414D-3410-B243-BEE9-16B5A21B81FE}"/>
              </a:ext>
            </a:extLst>
          </p:cNvPr>
          <p:cNvSpPr>
            <a:spLocks noGrp="1"/>
          </p:cNvSpPr>
          <p:nvPr>
            <p:ph type="sldNum" sz="quarter" idx="12"/>
          </p:nvPr>
        </p:nvSpPr>
        <p:spPr>
          <a:xfrm>
            <a:off x="11766550" y="6454775"/>
            <a:ext cx="425450" cy="174625"/>
          </a:xfrm>
          <a:prstGeom prst="rect">
            <a:avLst/>
          </a:prstGeom>
        </p:spPr>
        <p:txBody>
          <a:bodyPr lIns="0" tIns="0" rIns="0" bIns="0" anchor="b" anchorCtr="0"/>
          <a:lstStyle>
            <a:lvl1pPr algn="l">
              <a:defRPr sz="900">
                <a:solidFill>
                  <a:schemeClr val="tx1"/>
                </a:solidFill>
              </a:defRPr>
            </a:lvl1pPr>
          </a:lstStyle>
          <a:p>
            <a:fld id="{CB7FE98A-78B1-495F-8A5C-53E48422F91F}" type="slidenum">
              <a:rPr lang="en-US" smtClean="0"/>
              <a:pPr/>
              <a:t>‹#›</a:t>
            </a:fld>
            <a:endParaRPr lang="en-US"/>
          </a:p>
        </p:txBody>
      </p:sp>
      <p:sp>
        <p:nvSpPr>
          <p:cNvPr id="5" name="Rectangle 4">
            <a:extLst>
              <a:ext uri="{FF2B5EF4-FFF2-40B4-BE49-F238E27FC236}">
                <a16:creationId xmlns:a16="http://schemas.microsoft.com/office/drawing/2014/main" id="{654FB0E6-B86D-8948-9776-CECE66917FF4}"/>
              </a:ext>
            </a:extLst>
          </p:cNvPr>
          <p:cNvSpPr/>
          <p:nvPr userDrawn="1"/>
        </p:nvSpPr>
        <p:spPr>
          <a:xfrm>
            <a:off x="0" y="601884"/>
            <a:ext cx="3183038" cy="3703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3CA579E-F83E-0F41-8BFB-36019723BDA7}"/>
              </a:ext>
            </a:extLst>
          </p:cNvPr>
          <p:cNvCxnSpPr>
            <a:cxnSpLocks/>
          </p:cNvCxnSpPr>
          <p:nvPr userDrawn="1"/>
        </p:nvCxnSpPr>
        <p:spPr>
          <a:xfrm>
            <a:off x="843809" y="3858879"/>
            <a:ext cx="2326511" cy="0"/>
          </a:xfrm>
          <a:prstGeom prst="line">
            <a:avLst/>
          </a:prstGeom>
          <a:ln w="28575"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787EDF4-7E0D-F043-9B1B-13C2366A0103}"/>
              </a:ext>
            </a:extLst>
          </p:cNvPr>
          <p:cNvSpPr>
            <a:spLocks noGrp="1"/>
          </p:cNvSpPr>
          <p:nvPr>
            <p:ph type="body" sz="quarter" idx="13" hasCustomPrompt="1"/>
          </p:nvPr>
        </p:nvSpPr>
        <p:spPr>
          <a:xfrm>
            <a:off x="843809" y="551117"/>
            <a:ext cx="2352675" cy="460375"/>
          </a:xfrm>
          <a:prstGeom prst="rect">
            <a:avLst/>
          </a:prstGeom>
        </p:spPr>
        <p:txBody>
          <a:bodyPr numCol="1" anchor="ctr" anchorCtr="0">
            <a:noAutofit/>
          </a:bodyPr>
          <a:lstStyle>
            <a:lvl1pPr>
              <a:defRPr sz="2000" b="1" i="0">
                <a:solidFill>
                  <a:schemeClr val="bg1"/>
                </a:solidFill>
                <a:latin typeface="Nunito Sans ExtraBold" pitchFamily="2" charset="77"/>
              </a:defRPr>
            </a:lvl1pPr>
            <a:lvl2pPr>
              <a:defRPr b="1" i="0">
                <a:solidFill>
                  <a:schemeClr val="bg1"/>
                </a:solidFill>
                <a:latin typeface="Nunito Sans ExtraBold" pitchFamily="2" charset="77"/>
              </a:defRPr>
            </a:lvl2pPr>
            <a:lvl3pPr>
              <a:defRPr b="1" i="0">
                <a:solidFill>
                  <a:schemeClr val="bg1"/>
                </a:solidFill>
                <a:latin typeface="Nunito Sans ExtraBold" pitchFamily="2" charset="77"/>
              </a:defRPr>
            </a:lvl3pPr>
            <a:lvl4pPr>
              <a:defRPr b="1" i="0">
                <a:solidFill>
                  <a:schemeClr val="bg1"/>
                </a:solidFill>
                <a:latin typeface="Nunito Sans ExtraBold" pitchFamily="2" charset="77"/>
              </a:defRPr>
            </a:lvl4pPr>
            <a:lvl5pPr>
              <a:defRPr b="1" i="0">
                <a:solidFill>
                  <a:schemeClr val="bg1"/>
                </a:solidFill>
                <a:latin typeface="Nunito Sans ExtraBold" pitchFamily="2" charset="77"/>
              </a:defRPr>
            </a:lvl5pPr>
          </a:lstStyle>
          <a:p>
            <a:pPr lvl="0"/>
            <a:r>
              <a:rPr lang="en-US"/>
              <a:t>Name First Last</a:t>
            </a:r>
          </a:p>
        </p:txBody>
      </p:sp>
      <p:sp>
        <p:nvSpPr>
          <p:cNvPr id="17" name="Text Placeholder 15">
            <a:extLst>
              <a:ext uri="{FF2B5EF4-FFF2-40B4-BE49-F238E27FC236}">
                <a16:creationId xmlns:a16="http://schemas.microsoft.com/office/drawing/2014/main" id="{8A48CDCF-7E05-BC47-827C-33BD6F0953E4}"/>
              </a:ext>
            </a:extLst>
          </p:cNvPr>
          <p:cNvSpPr>
            <a:spLocks noGrp="1"/>
          </p:cNvSpPr>
          <p:nvPr>
            <p:ph type="body" sz="quarter" idx="14"/>
          </p:nvPr>
        </p:nvSpPr>
        <p:spPr>
          <a:xfrm>
            <a:off x="3429000" y="1140542"/>
            <a:ext cx="7924800" cy="5031658"/>
          </a:xfrm>
          <a:prstGeom prst="rect">
            <a:avLst/>
          </a:prstGeom>
        </p:spPr>
        <p:txBody>
          <a:bodyPr spcCol="457200">
            <a:normAutofit/>
          </a:bodyPr>
          <a:lstStyle>
            <a:lvl1pPr>
              <a:lnSpc>
                <a:spcPct val="100000"/>
              </a:lnSpc>
              <a:defRPr sz="1200"/>
            </a:lvl1pPr>
            <a:lvl2pPr marL="287338" indent="-171450">
              <a:lnSpc>
                <a:spcPct val="100000"/>
              </a:lnSpc>
              <a:buClr>
                <a:schemeClr val="accent2"/>
              </a:buClr>
              <a:buFont typeface="Arial" panose="020B0604020202020204" pitchFamily="34" charset="0"/>
              <a:buChar char="•"/>
              <a:defRPr sz="1200"/>
            </a:lvl2pPr>
            <a:lvl3pPr marL="403225" indent="-171450">
              <a:lnSpc>
                <a:spcPct val="100000"/>
              </a:lnSpc>
              <a:buClr>
                <a:schemeClr val="accent2"/>
              </a:buClr>
              <a:buSzPct val="100000"/>
              <a:buFont typeface="System Font Regular"/>
              <a:buChar char="–"/>
              <a:defRPr sz="1200"/>
            </a:lvl3pPr>
            <a:lvl4pPr marL="520700" indent="-171450">
              <a:lnSpc>
                <a:spcPct val="100000"/>
              </a:lnSpc>
              <a:buClr>
                <a:schemeClr val="accent2"/>
              </a:buClr>
              <a:buSzPct val="75000"/>
              <a:buFont typeface="Courier New" panose="02070309020205020404" pitchFamily="49" charset="0"/>
              <a:buChar char="o"/>
              <a:defRPr sz="1200"/>
            </a:lvl4pPr>
            <a:lvl5pPr marL="636588" indent="-171450">
              <a:lnSpc>
                <a:spcPct val="100000"/>
              </a:lnSpc>
              <a:buClr>
                <a:schemeClr val="accent2"/>
              </a:buClr>
              <a:buFont typeface="System Font Regular"/>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89D24559-E4EA-C543-9DD6-A7A5C21600EF}"/>
              </a:ext>
            </a:extLst>
          </p:cNvPr>
          <p:cNvSpPr>
            <a:spLocks noGrp="1"/>
          </p:cNvSpPr>
          <p:nvPr>
            <p:ph type="body" sz="quarter" idx="15" hasCustomPrompt="1"/>
          </p:nvPr>
        </p:nvSpPr>
        <p:spPr>
          <a:xfrm>
            <a:off x="843809" y="3341195"/>
            <a:ext cx="2396612" cy="422223"/>
          </a:xfrm>
          <a:prstGeom prst="rect">
            <a:avLst/>
          </a:prstGeom>
        </p:spPr>
        <p:txBody>
          <a:bodyPr numCol="1" anchor="ctr"/>
          <a:lstStyle>
            <a:lvl1pPr>
              <a:defRPr sz="1200" b="1" i="0">
                <a:latin typeface="+mn-lt"/>
              </a:defRPr>
            </a:lvl1pPr>
          </a:lstStyle>
          <a:p>
            <a:pPr lvl="0"/>
            <a:r>
              <a:rPr lang="en-US"/>
              <a:t>Title</a:t>
            </a:r>
          </a:p>
        </p:txBody>
      </p:sp>
      <p:sp>
        <p:nvSpPr>
          <p:cNvPr id="23" name="Picture Placeholder 21">
            <a:extLst>
              <a:ext uri="{FF2B5EF4-FFF2-40B4-BE49-F238E27FC236}">
                <a16:creationId xmlns:a16="http://schemas.microsoft.com/office/drawing/2014/main" id="{F90DC469-9B11-DB47-9E45-41032318D32C}"/>
              </a:ext>
            </a:extLst>
          </p:cNvPr>
          <p:cNvSpPr>
            <a:spLocks noGrp="1"/>
          </p:cNvSpPr>
          <p:nvPr>
            <p:ph type="pic" sz="quarter" idx="16"/>
          </p:nvPr>
        </p:nvSpPr>
        <p:spPr>
          <a:xfrm>
            <a:off x="825910" y="1257300"/>
            <a:ext cx="1895168" cy="1898855"/>
          </a:xfrm>
          <a:prstGeom prst="ellipse">
            <a:avLst/>
          </a:prstGeom>
          <a:ln w="28575">
            <a:solidFill>
              <a:schemeClr val="accent2"/>
            </a:solidFill>
          </a:ln>
        </p:spPr>
        <p:txBody>
          <a:bodyPr/>
          <a:lstStyle>
            <a:lvl1pPr algn="ctr">
              <a:defRPr/>
            </a:lvl1pPr>
          </a:lstStyle>
          <a:p>
            <a:endParaRPr lang="en-US"/>
          </a:p>
        </p:txBody>
      </p:sp>
      <p:sp>
        <p:nvSpPr>
          <p:cNvPr id="26" name="Text Placeholder 24">
            <a:extLst>
              <a:ext uri="{FF2B5EF4-FFF2-40B4-BE49-F238E27FC236}">
                <a16:creationId xmlns:a16="http://schemas.microsoft.com/office/drawing/2014/main" id="{F3018F7A-58B5-3F45-A279-A93852A5D250}"/>
              </a:ext>
            </a:extLst>
          </p:cNvPr>
          <p:cNvSpPr>
            <a:spLocks noGrp="1"/>
          </p:cNvSpPr>
          <p:nvPr>
            <p:ph type="body" sz="quarter" idx="17"/>
          </p:nvPr>
        </p:nvSpPr>
        <p:spPr>
          <a:xfrm>
            <a:off x="843809" y="4106882"/>
            <a:ext cx="2396612" cy="2220298"/>
          </a:xfrm>
          <a:prstGeom prst="rect">
            <a:avLst/>
          </a:prstGeom>
        </p:spPr>
        <p:txBody>
          <a:bodyPr numCol="1">
            <a:normAutofit/>
          </a:bodyPr>
          <a:lstStyle>
            <a:lvl1pPr>
              <a:lnSpc>
                <a:spcPct val="100000"/>
              </a:lnSpc>
              <a:defRPr sz="1200" b="0" i="0">
                <a:latin typeface="+mn-lt"/>
              </a:defRPr>
            </a:lvl1pPr>
            <a:lvl2pPr marL="9525" indent="0">
              <a:lnSpc>
                <a:spcPct val="100000"/>
              </a:lnSpc>
              <a:tabLst/>
              <a:defRPr sz="1200" b="0">
                <a:latin typeface="+mn-lt"/>
              </a:defRPr>
            </a:lvl2pPr>
          </a:lstStyle>
          <a:p>
            <a:pPr lvl="0"/>
            <a:r>
              <a:rPr lang="en-US"/>
              <a:t>Click to edit Master text styles</a:t>
            </a:r>
          </a:p>
          <a:p>
            <a:pPr lvl="1"/>
            <a:r>
              <a:rPr lang="en-US"/>
              <a:t>Second level</a:t>
            </a:r>
          </a:p>
        </p:txBody>
      </p:sp>
      <p:sp>
        <p:nvSpPr>
          <p:cNvPr id="12" name="Footer Placeholder 6">
            <a:extLst>
              <a:ext uri="{FF2B5EF4-FFF2-40B4-BE49-F238E27FC236}">
                <a16:creationId xmlns:a16="http://schemas.microsoft.com/office/drawing/2014/main" id="{999FA041-C062-DF40-A99D-A2E94C6CCFD7}"/>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accent1"/>
                </a:solidFill>
              </a:defRPr>
            </a:lvl1pPr>
          </a:lstStyle>
          <a:p>
            <a:endParaRPr lang="en-US"/>
          </a:p>
        </p:txBody>
      </p:sp>
    </p:spTree>
    <p:extLst>
      <p:ext uri="{BB962C8B-B14F-4D97-AF65-F5344CB8AC3E}">
        <p14:creationId xmlns:p14="http://schemas.microsoft.com/office/powerpoint/2010/main" val="285725597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os 2">
    <p:bg>
      <p:bgRef idx="1001">
        <a:schemeClr val="bg1"/>
      </p:bgRef>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B3703F67-E7B4-5845-AF4B-0D84997507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
        <p:nvSpPr>
          <p:cNvPr id="6" name="Slide Number Placeholder 4">
            <a:extLst>
              <a:ext uri="{FF2B5EF4-FFF2-40B4-BE49-F238E27FC236}">
                <a16:creationId xmlns:a16="http://schemas.microsoft.com/office/drawing/2014/main" id="{1A00414D-3410-B243-BEE9-16B5A21B81FE}"/>
              </a:ext>
            </a:extLst>
          </p:cNvPr>
          <p:cNvSpPr>
            <a:spLocks noGrp="1"/>
          </p:cNvSpPr>
          <p:nvPr>
            <p:ph type="sldNum" sz="quarter" idx="12"/>
          </p:nvPr>
        </p:nvSpPr>
        <p:spPr>
          <a:xfrm>
            <a:off x="11766550" y="6454775"/>
            <a:ext cx="425450" cy="174625"/>
          </a:xfrm>
          <a:prstGeom prst="rect">
            <a:avLst/>
          </a:prstGeom>
        </p:spPr>
        <p:txBody>
          <a:bodyPr lIns="0" tIns="0" rIns="0" bIns="0" anchor="b" anchorCtr="0"/>
          <a:lstStyle>
            <a:lvl1pPr algn="l">
              <a:defRPr sz="900">
                <a:solidFill>
                  <a:schemeClr val="tx1"/>
                </a:solidFill>
              </a:defRPr>
            </a:lvl1pPr>
          </a:lstStyle>
          <a:p>
            <a:fld id="{CB7FE98A-78B1-495F-8A5C-53E48422F91F}" type="slidenum">
              <a:rPr lang="en-US" smtClean="0"/>
              <a:pPr/>
              <a:t>‹#›</a:t>
            </a:fld>
            <a:endParaRPr lang="en-US"/>
          </a:p>
        </p:txBody>
      </p:sp>
      <p:sp>
        <p:nvSpPr>
          <p:cNvPr id="5" name="Rectangle 4">
            <a:extLst>
              <a:ext uri="{FF2B5EF4-FFF2-40B4-BE49-F238E27FC236}">
                <a16:creationId xmlns:a16="http://schemas.microsoft.com/office/drawing/2014/main" id="{654FB0E6-B86D-8948-9776-CECE66917FF4}"/>
              </a:ext>
            </a:extLst>
          </p:cNvPr>
          <p:cNvSpPr/>
          <p:nvPr userDrawn="1"/>
        </p:nvSpPr>
        <p:spPr>
          <a:xfrm>
            <a:off x="-1" y="601884"/>
            <a:ext cx="5441133" cy="3703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3CA579E-F83E-0F41-8BFB-36019723BDA7}"/>
              </a:ext>
            </a:extLst>
          </p:cNvPr>
          <p:cNvCxnSpPr>
            <a:cxnSpLocks/>
          </p:cNvCxnSpPr>
          <p:nvPr userDrawn="1"/>
        </p:nvCxnSpPr>
        <p:spPr>
          <a:xfrm>
            <a:off x="843809" y="3858879"/>
            <a:ext cx="2326511" cy="0"/>
          </a:xfrm>
          <a:prstGeom prst="line">
            <a:avLst/>
          </a:prstGeom>
          <a:ln w="28575"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787EDF4-7E0D-F043-9B1B-13C2366A0103}"/>
              </a:ext>
            </a:extLst>
          </p:cNvPr>
          <p:cNvSpPr>
            <a:spLocks noGrp="1"/>
          </p:cNvSpPr>
          <p:nvPr>
            <p:ph type="body" sz="quarter" idx="13" hasCustomPrompt="1"/>
          </p:nvPr>
        </p:nvSpPr>
        <p:spPr>
          <a:xfrm>
            <a:off x="843809" y="551117"/>
            <a:ext cx="4597323" cy="460375"/>
          </a:xfrm>
          <a:prstGeom prst="rect">
            <a:avLst/>
          </a:prstGeom>
        </p:spPr>
        <p:txBody>
          <a:bodyPr numCol="1" anchor="ctr" anchorCtr="0">
            <a:noAutofit/>
          </a:bodyPr>
          <a:lstStyle>
            <a:lvl1pPr>
              <a:defRPr sz="2000" b="1" i="0">
                <a:solidFill>
                  <a:schemeClr val="bg1"/>
                </a:solidFill>
                <a:latin typeface="Nunito Sans ExtraBold" pitchFamily="2" charset="77"/>
              </a:defRPr>
            </a:lvl1pPr>
            <a:lvl2pPr>
              <a:defRPr b="1" i="0">
                <a:solidFill>
                  <a:schemeClr val="bg1"/>
                </a:solidFill>
                <a:latin typeface="Nunito Sans ExtraBold" pitchFamily="2" charset="77"/>
              </a:defRPr>
            </a:lvl2pPr>
            <a:lvl3pPr>
              <a:defRPr b="1" i="0">
                <a:solidFill>
                  <a:schemeClr val="bg1"/>
                </a:solidFill>
                <a:latin typeface="Nunito Sans ExtraBold" pitchFamily="2" charset="77"/>
              </a:defRPr>
            </a:lvl3pPr>
            <a:lvl4pPr>
              <a:defRPr b="1" i="0">
                <a:solidFill>
                  <a:schemeClr val="bg1"/>
                </a:solidFill>
                <a:latin typeface="Nunito Sans ExtraBold" pitchFamily="2" charset="77"/>
              </a:defRPr>
            </a:lvl4pPr>
            <a:lvl5pPr>
              <a:defRPr b="1" i="0">
                <a:solidFill>
                  <a:schemeClr val="bg1"/>
                </a:solidFill>
                <a:latin typeface="Nunito Sans ExtraBold" pitchFamily="2" charset="77"/>
              </a:defRPr>
            </a:lvl5pPr>
          </a:lstStyle>
          <a:p>
            <a:pPr lvl="0"/>
            <a:r>
              <a:rPr lang="en-US"/>
              <a:t>Name First Last</a:t>
            </a:r>
          </a:p>
        </p:txBody>
      </p:sp>
      <p:sp>
        <p:nvSpPr>
          <p:cNvPr id="17" name="Text Placeholder 15">
            <a:extLst>
              <a:ext uri="{FF2B5EF4-FFF2-40B4-BE49-F238E27FC236}">
                <a16:creationId xmlns:a16="http://schemas.microsoft.com/office/drawing/2014/main" id="{8A48CDCF-7E05-BC47-827C-33BD6F0953E4}"/>
              </a:ext>
            </a:extLst>
          </p:cNvPr>
          <p:cNvSpPr>
            <a:spLocks noGrp="1"/>
          </p:cNvSpPr>
          <p:nvPr>
            <p:ph type="body" sz="quarter" idx="14"/>
          </p:nvPr>
        </p:nvSpPr>
        <p:spPr>
          <a:xfrm>
            <a:off x="3429000" y="1140542"/>
            <a:ext cx="7924800" cy="5031658"/>
          </a:xfrm>
          <a:prstGeom prst="rect">
            <a:avLst/>
          </a:prstGeom>
        </p:spPr>
        <p:txBody>
          <a:bodyPr spcCol="457200">
            <a:normAutofit/>
          </a:bodyPr>
          <a:lstStyle>
            <a:lvl1pPr>
              <a:lnSpc>
                <a:spcPct val="100000"/>
              </a:lnSpc>
              <a:defRPr sz="1200"/>
            </a:lvl1pPr>
            <a:lvl2pPr marL="287338" indent="-171450">
              <a:lnSpc>
                <a:spcPct val="100000"/>
              </a:lnSpc>
              <a:buClr>
                <a:schemeClr val="accent2"/>
              </a:buClr>
              <a:buFont typeface="Arial" panose="020B0604020202020204" pitchFamily="34" charset="0"/>
              <a:buChar char="•"/>
              <a:defRPr sz="1200"/>
            </a:lvl2pPr>
            <a:lvl3pPr marL="403225" indent="-171450">
              <a:lnSpc>
                <a:spcPct val="100000"/>
              </a:lnSpc>
              <a:buClr>
                <a:schemeClr val="accent2"/>
              </a:buClr>
              <a:buSzPct val="100000"/>
              <a:buFont typeface="System Font Regular"/>
              <a:buChar char="–"/>
              <a:defRPr sz="1200"/>
            </a:lvl3pPr>
            <a:lvl4pPr marL="520700" indent="-171450">
              <a:lnSpc>
                <a:spcPct val="100000"/>
              </a:lnSpc>
              <a:buClr>
                <a:schemeClr val="accent2"/>
              </a:buClr>
              <a:buSzPct val="75000"/>
              <a:buFont typeface="Courier New" panose="02070309020205020404" pitchFamily="49" charset="0"/>
              <a:buChar char="o"/>
              <a:defRPr sz="1200"/>
            </a:lvl4pPr>
            <a:lvl5pPr marL="636588" indent="-171450">
              <a:lnSpc>
                <a:spcPct val="100000"/>
              </a:lnSpc>
              <a:buClr>
                <a:schemeClr val="accent2"/>
              </a:buClr>
              <a:buFont typeface="System Font Regular"/>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89D24559-E4EA-C543-9DD6-A7A5C21600EF}"/>
              </a:ext>
            </a:extLst>
          </p:cNvPr>
          <p:cNvSpPr>
            <a:spLocks noGrp="1"/>
          </p:cNvSpPr>
          <p:nvPr>
            <p:ph type="body" sz="quarter" idx="15" hasCustomPrompt="1"/>
          </p:nvPr>
        </p:nvSpPr>
        <p:spPr>
          <a:xfrm>
            <a:off x="843809" y="3341195"/>
            <a:ext cx="2396612" cy="422223"/>
          </a:xfrm>
          <a:prstGeom prst="rect">
            <a:avLst/>
          </a:prstGeom>
        </p:spPr>
        <p:txBody>
          <a:bodyPr numCol="1" anchor="ctr"/>
          <a:lstStyle>
            <a:lvl1pPr>
              <a:defRPr sz="1200" b="1" i="0">
                <a:latin typeface="+mn-lt"/>
              </a:defRPr>
            </a:lvl1pPr>
          </a:lstStyle>
          <a:p>
            <a:pPr lvl="0"/>
            <a:r>
              <a:rPr lang="en-US"/>
              <a:t>Title</a:t>
            </a:r>
          </a:p>
        </p:txBody>
      </p:sp>
      <p:sp>
        <p:nvSpPr>
          <p:cNvPr id="23" name="Picture Placeholder 21">
            <a:extLst>
              <a:ext uri="{FF2B5EF4-FFF2-40B4-BE49-F238E27FC236}">
                <a16:creationId xmlns:a16="http://schemas.microsoft.com/office/drawing/2014/main" id="{F90DC469-9B11-DB47-9E45-41032318D32C}"/>
              </a:ext>
            </a:extLst>
          </p:cNvPr>
          <p:cNvSpPr>
            <a:spLocks noGrp="1"/>
          </p:cNvSpPr>
          <p:nvPr>
            <p:ph type="pic" sz="quarter" idx="16"/>
          </p:nvPr>
        </p:nvSpPr>
        <p:spPr>
          <a:xfrm>
            <a:off x="825910" y="1257300"/>
            <a:ext cx="1895168" cy="1898855"/>
          </a:xfrm>
          <a:prstGeom prst="ellipse">
            <a:avLst/>
          </a:prstGeom>
          <a:ln w="28575">
            <a:solidFill>
              <a:schemeClr val="accent2"/>
            </a:solidFill>
          </a:ln>
        </p:spPr>
        <p:txBody>
          <a:bodyPr/>
          <a:lstStyle>
            <a:lvl1pPr algn="ctr">
              <a:defRPr/>
            </a:lvl1pPr>
          </a:lstStyle>
          <a:p>
            <a:endParaRPr lang="en-US"/>
          </a:p>
        </p:txBody>
      </p:sp>
      <p:sp>
        <p:nvSpPr>
          <p:cNvPr id="26" name="Text Placeholder 24">
            <a:extLst>
              <a:ext uri="{FF2B5EF4-FFF2-40B4-BE49-F238E27FC236}">
                <a16:creationId xmlns:a16="http://schemas.microsoft.com/office/drawing/2014/main" id="{F3018F7A-58B5-3F45-A279-A93852A5D250}"/>
              </a:ext>
            </a:extLst>
          </p:cNvPr>
          <p:cNvSpPr>
            <a:spLocks noGrp="1"/>
          </p:cNvSpPr>
          <p:nvPr>
            <p:ph type="body" sz="quarter" idx="17"/>
          </p:nvPr>
        </p:nvSpPr>
        <p:spPr>
          <a:xfrm>
            <a:off x="843809" y="4106882"/>
            <a:ext cx="2396612" cy="2220298"/>
          </a:xfrm>
          <a:prstGeom prst="rect">
            <a:avLst/>
          </a:prstGeom>
        </p:spPr>
        <p:txBody>
          <a:bodyPr numCol="1">
            <a:normAutofit/>
          </a:bodyPr>
          <a:lstStyle>
            <a:lvl1pPr>
              <a:lnSpc>
                <a:spcPct val="100000"/>
              </a:lnSpc>
              <a:defRPr sz="1200" b="0" i="0">
                <a:latin typeface="+mn-lt"/>
              </a:defRPr>
            </a:lvl1pPr>
            <a:lvl2pPr marL="9525" indent="0">
              <a:lnSpc>
                <a:spcPct val="100000"/>
              </a:lnSpc>
              <a:tabLst/>
              <a:defRPr sz="1200" b="0">
                <a:latin typeface="+mn-lt"/>
              </a:defRPr>
            </a:lvl2pPr>
          </a:lstStyle>
          <a:p>
            <a:pPr lvl="0"/>
            <a:r>
              <a:rPr lang="en-US"/>
              <a:t>Click to edit Master text styles</a:t>
            </a:r>
          </a:p>
          <a:p>
            <a:pPr lvl="1"/>
            <a:r>
              <a:rPr lang="en-US"/>
              <a:t>Second level</a:t>
            </a:r>
          </a:p>
        </p:txBody>
      </p:sp>
      <p:sp>
        <p:nvSpPr>
          <p:cNvPr id="12" name="Footer Placeholder 6">
            <a:extLst>
              <a:ext uri="{FF2B5EF4-FFF2-40B4-BE49-F238E27FC236}">
                <a16:creationId xmlns:a16="http://schemas.microsoft.com/office/drawing/2014/main" id="{999FA041-C062-DF40-A99D-A2E94C6CCFD7}"/>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accent1"/>
                </a:solidFill>
              </a:defRPr>
            </a:lvl1pPr>
          </a:lstStyle>
          <a:p>
            <a:endParaRPr lang="en-US"/>
          </a:p>
        </p:txBody>
      </p:sp>
    </p:spTree>
    <p:extLst>
      <p:ext uri="{BB962C8B-B14F-4D97-AF65-F5344CB8AC3E}">
        <p14:creationId xmlns:p14="http://schemas.microsoft.com/office/powerpoint/2010/main" val="96081662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mbstones">
    <p:spTree>
      <p:nvGrpSpPr>
        <p:cNvPr id="1" name=""/>
        <p:cNvGrpSpPr/>
        <p:nvPr/>
      </p:nvGrpSpPr>
      <p:grpSpPr>
        <a:xfrm>
          <a:off x="0" y="0"/>
          <a:ext cx="0" cy="0"/>
          <a:chOff x="0" y="0"/>
          <a:chExt cx="0" cy="0"/>
        </a:xfrm>
      </p:grpSpPr>
      <p:sp>
        <p:nvSpPr>
          <p:cNvPr id="21" name="Slide Number Placeholder 4">
            <a:extLst>
              <a:ext uri="{FF2B5EF4-FFF2-40B4-BE49-F238E27FC236}">
                <a16:creationId xmlns:a16="http://schemas.microsoft.com/office/drawing/2014/main" id="{5E445174-8AAE-2646-B634-D9F9F51733FD}"/>
              </a:ext>
            </a:extLst>
          </p:cNvPr>
          <p:cNvSpPr>
            <a:spLocks noGrp="1"/>
          </p:cNvSpPr>
          <p:nvPr>
            <p:ph type="sldNum" sz="quarter" idx="12"/>
          </p:nvPr>
        </p:nvSpPr>
        <p:spPr>
          <a:xfrm>
            <a:off x="11766550" y="6454775"/>
            <a:ext cx="425450" cy="174625"/>
          </a:xfrm>
          <a:prstGeom prst="rect">
            <a:avLst/>
          </a:prstGeom>
        </p:spPr>
        <p:txBody>
          <a:bodyPr lIns="0" tIns="0" rIns="0" bIns="0" anchor="b" anchorCtr="0"/>
          <a:lstStyle>
            <a:lvl1pPr algn="l">
              <a:defRPr sz="900">
                <a:solidFill>
                  <a:schemeClr val="tx1"/>
                </a:solidFill>
              </a:defRPr>
            </a:lvl1pPr>
          </a:lstStyle>
          <a:p>
            <a:fld id="{CB7FE98A-78B1-495F-8A5C-53E48422F91F}" type="slidenum">
              <a:rPr lang="en-US" smtClean="0"/>
              <a:pPr/>
              <a:t>‹#›</a:t>
            </a:fld>
            <a:endParaRPr lang="en-US"/>
          </a:p>
        </p:txBody>
      </p:sp>
      <p:pic>
        <p:nvPicPr>
          <p:cNvPr id="22" name="Picture 21" descr="A picture containing text, clipart&#10;&#10;Description automatically generated">
            <a:extLst>
              <a:ext uri="{FF2B5EF4-FFF2-40B4-BE49-F238E27FC236}">
                <a16:creationId xmlns:a16="http://schemas.microsoft.com/office/drawing/2014/main" id="{9413284D-1E7B-9640-8727-0AC9E8F0F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
        <p:nvSpPr>
          <p:cNvPr id="9" name="Freeform 8">
            <a:extLst>
              <a:ext uri="{FF2B5EF4-FFF2-40B4-BE49-F238E27FC236}">
                <a16:creationId xmlns:a16="http://schemas.microsoft.com/office/drawing/2014/main" id="{B48CDD86-4933-7740-A32C-630997F8BB3C}"/>
              </a:ext>
            </a:extLst>
          </p:cNvPr>
          <p:cNvSpPr/>
          <p:nvPr userDrawn="1"/>
        </p:nvSpPr>
        <p:spPr>
          <a:xfrm rot="10800000" flipH="1" flipV="1">
            <a:off x="6978983" y="-14991"/>
            <a:ext cx="5236768" cy="1124179"/>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 name="connsiteX0" fmla="*/ 0 w 7834883"/>
              <a:gd name="connsiteY0" fmla="*/ 0 h 1551690"/>
              <a:gd name="connsiteX1" fmla="*/ 7821916 w 7834883"/>
              <a:gd name="connsiteY1" fmla="*/ 1551690 h 1551690"/>
              <a:gd name="connsiteX2" fmla="*/ 7834883 w 7834883"/>
              <a:gd name="connsiteY2" fmla="*/ 1192 h 1551690"/>
              <a:gd name="connsiteX3" fmla="*/ 0 w 7834883"/>
              <a:gd name="connsiteY3" fmla="*/ 0 h 1551690"/>
              <a:gd name="connsiteX0" fmla="*/ 0 w 8000100"/>
              <a:gd name="connsiteY0" fmla="*/ 0 h 1088553"/>
              <a:gd name="connsiteX1" fmla="*/ 8000100 w 8000100"/>
              <a:gd name="connsiteY1" fmla="*/ 1088553 h 1088553"/>
              <a:gd name="connsiteX2" fmla="*/ 7834883 w 8000100"/>
              <a:gd name="connsiteY2" fmla="*/ 1192 h 1088553"/>
              <a:gd name="connsiteX3" fmla="*/ 0 w 8000100"/>
              <a:gd name="connsiteY3" fmla="*/ 0 h 1088553"/>
              <a:gd name="connsiteX0" fmla="*/ 0 w 7857553"/>
              <a:gd name="connsiteY0" fmla="*/ 0 h 1124179"/>
              <a:gd name="connsiteX1" fmla="*/ 7857553 w 7857553"/>
              <a:gd name="connsiteY1" fmla="*/ 1124179 h 1124179"/>
              <a:gd name="connsiteX2" fmla="*/ 7834883 w 7857553"/>
              <a:gd name="connsiteY2" fmla="*/ 1192 h 1124179"/>
              <a:gd name="connsiteX3" fmla="*/ 0 w 7857553"/>
              <a:gd name="connsiteY3" fmla="*/ 0 h 1124179"/>
            </a:gdLst>
            <a:ahLst/>
            <a:cxnLst>
              <a:cxn ang="0">
                <a:pos x="connsiteX0" y="connsiteY0"/>
              </a:cxn>
              <a:cxn ang="0">
                <a:pos x="connsiteX1" y="connsiteY1"/>
              </a:cxn>
              <a:cxn ang="0">
                <a:pos x="connsiteX2" y="connsiteY2"/>
              </a:cxn>
              <a:cxn ang="0">
                <a:pos x="connsiteX3" y="connsiteY3"/>
              </a:cxn>
            </a:cxnLst>
            <a:rect l="l" t="t" r="r" b="b"/>
            <a:pathLst>
              <a:path w="7857553" h="1124179">
                <a:moveTo>
                  <a:pt x="0" y="0"/>
                </a:moveTo>
                <a:lnTo>
                  <a:pt x="7857553" y="1124179"/>
                </a:lnTo>
                <a:lnTo>
                  <a:pt x="7834883" y="119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BF04941C-6AFD-0A49-B757-EFEBB513B4C1}"/>
              </a:ext>
            </a:extLst>
          </p:cNvPr>
          <p:cNvSpPr/>
          <p:nvPr userDrawn="1"/>
        </p:nvSpPr>
        <p:spPr>
          <a:xfrm rot="5400000" flipH="1">
            <a:off x="35057" y="5668278"/>
            <a:ext cx="1164452" cy="1256676"/>
          </a:xfrm>
          <a:custGeom>
            <a:avLst/>
            <a:gdLst>
              <a:gd name="connsiteX0" fmla="*/ 20320 w 2407920"/>
              <a:gd name="connsiteY0" fmla="*/ 0 h 1137920"/>
              <a:gd name="connsiteX1" fmla="*/ 2407920 w 2407920"/>
              <a:gd name="connsiteY1" fmla="*/ 1137920 h 1137920"/>
              <a:gd name="connsiteX2" fmla="*/ 0 w 2407920"/>
              <a:gd name="connsiteY2" fmla="*/ 1137920 h 1137920"/>
              <a:gd name="connsiteX3" fmla="*/ 20320 w 2407920"/>
              <a:gd name="connsiteY3" fmla="*/ 0 h 1137920"/>
              <a:gd name="connsiteX0" fmla="*/ 1270 w 2388870"/>
              <a:gd name="connsiteY0" fmla="*/ 0 h 1137920"/>
              <a:gd name="connsiteX1" fmla="*/ 2388870 w 2388870"/>
              <a:gd name="connsiteY1" fmla="*/ 1137920 h 1137920"/>
              <a:gd name="connsiteX2" fmla="*/ 0 w 2388870"/>
              <a:gd name="connsiteY2" fmla="*/ 1137920 h 1137920"/>
              <a:gd name="connsiteX3" fmla="*/ 1270 w 2388870"/>
              <a:gd name="connsiteY3" fmla="*/ 0 h 1137920"/>
              <a:gd name="connsiteX0" fmla="*/ 1270 w 1130085"/>
              <a:gd name="connsiteY0" fmla="*/ 0 h 1197297"/>
              <a:gd name="connsiteX1" fmla="*/ 1130085 w 1130085"/>
              <a:gd name="connsiteY1" fmla="*/ 1197297 h 1197297"/>
              <a:gd name="connsiteX2" fmla="*/ 0 w 1130085"/>
              <a:gd name="connsiteY2" fmla="*/ 1137920 h 1197297"/>
              <a:gd name="connsiteX3" fmla="*/ 1270 w 1130085"/>
              <a:gd name="connsiteY3" fmla="*/ 0 h 1197297"/>
              <a:gd name="connsiteX0" fmla="*/ 1270 w 500693"/>
              <a:gd name="connsiteY0" fmla="*/ 0 h 1494180"/>
              <a:gd name="connsiteX1" fmla="*/ 500693 w 500693"/>
              <a:gd name="connsiteY1" fmla="*/ 1494180 h 1494180"/>
              <a:gd name="connsiteX2" fmla="*/ 0 w 500693"/>
              <a:gd name="connsiteY2" fmla="*/ 1137920 h 1494180"/>
              <a:gd name="connsiteX3" fmla="*/ 1270 w 500693"/>
              <a:gd name="connsiteY3" fmla="*/ 0 h 1494180"/>
              <a:gd name="connsiteX0" fmla="*/ 1270 w 1118210"/>
              <a:gd name="connsiteY0" fmla="*/ 0 h 1161674"/>
              <a:gd name="connsiteX1" fmla="*/ 1118210 w 1118210"/>
              <a:gd name="connsiteY1" fmla="*/ 1161674 h 1161674"/>
              <a:gd name="connsiteX2" fmla="*/ 0 w 1118210"/>
              <a:gd name="connsiteY2" fmla="*/ 1137920 h 1161674"/>
              <a:gd name="connsiteX3" fmla="*/ 1270 w 1118210"/>
              <a:gd name="connsiteY3" fmla="*/ 0 h 1161674"/>
              <a:gd name="connsiteX0" fmla="*/ 36896 w 1153836"/>
              <a:gd name="connsiteY0" fmla="*/ 0 h 1161674"/>
              <a:gd name="connsiteX1" fmla="*/ 1153836 w 1153836"/>
              <a:gd name="connsiteY1" fmla="*/ 1161674 h 1161674"/>
              <a:gd name="connsiteX2" fmla="*/ 0 w 1153836"/>
              <a:gd name="connsiteY2" fmla="*/ 1161671 h 1161674"/>
              <a:gd name="connsiteX3" fmla="*/ 36896 w 1153836"/>
              <a:gd name="connsiteY3" fmla="*/ 0 h 1161674"/>
              <a:gd name="connsiteX0" fmla="*/ 11 w 1164452"/>
              <a:gd name="connsiteY0" fmla="*/ 0 h 1256676"/>
              <a:gd name="connsiteX1" fmla="*/ 1164452 w 1164452"/>
              <a:gd name="connsiteY1" fmla="*/ 1256676 h 1256676"/>
              <a:gd name="connsiteX2" fmla="*/ 10616 w 1164452"/>
              <a:gd name="connsiteY2" fmla="*/ 1256673 h 1256676"/>
              <a:gd name="connsiteX3" fmla="*/ 11 w 1164452"/>
              <a:gd name="connsiteY3" fmla="*/ 0 h 1256676"/>
            </a:gdLst>
            <a:ahLst/>
            <a:cxnLst>
              <a:cxn ang="0">
                <a:pos x="connsiteX0" y="connsiteY0"/>
              </a:cxn>
              <a:cxn ang="0">
                <a:pos x="connsiteX1" y="connsiteY1"/>
              </a:cxn>
              <a:cxn ang="0">
                <a:pos x="connsiteX2" y="connsiteY2"/>
              </a:cxn>
              <a:cxn ang="0">
                <a:pos x="connsiteX3" y="connsiteY3"/>
              </a:cxn>
            </a:cxnLst>
            <a:rect l="l" t="t" r="r" b="b"/>
            <a:pathLst>
              <a:path w="1164452" h="1256676">
                <a:moveTo>
                  <a:pt x="11" y="0"/>
                </a:moveTo>
                <a:lnTo>
                  <a:pt x="1164452" y="1256676"/>
                </a:lnTo>
                <a:lnTo>
                  <a:pt x="10616" y="1256673"/>
                </a:lnTo>
                <a:cubicBezTo>
                  <a:pt x="11039" y="877366"/>
                  <a:pt x="-412" y="379307"/>
                  <a:pt x="1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itle 2">
            <a:extLst>
              <a:ext uri="{FF2B5EF4-FFF2-40B4-BE49-F238E27FC236}">
                <a16:creationId xmlns:a16="http://schemas.microsoft.com/office/drawing/2014/main" id="{70BCA34D-1D7B-504A-B9F4-162E0B5BC54D}"/>
              </a:ext>
            </a:extLst>
          </p:cNvPr>
          <p:cNvSpPr>
            <a:spLocks noGrp="1" noChangeAspect="1"/>
          </p:cNvSpPr>
          <p:nvPr>
            <p:ph type="title" hasCustomPrompt="1"/>
          </p:nvPr>
        </p:nvSpPr>
        <p:spPr>
          <a:xfrm>
            <a:off x="841248" y="694568"/>
            <a:ext cx="9425382" cy="373839"/>
          </a:xfrm>
          <a:prstGeom prst="rect">
            <a:avLst/>
          </a:prstGeom>
        </p:spPr>
        <p:txBody>
          <a:bodyPr vert="horz" lIns="0" tIns="45720" rIns="91440" bIns="45720" rtlCol="0" anchor="ctr">
            <a:noAutofit/>
          </a:bodyPr>
          <a:lstStyle>
            <a:lvl1pPr>
              <a:defRPr lang="en-US" sz="2800"/>
            </a:lvl1pPr>
          </a:lstStyle>
          <a:p>
            <a:pPr lvl="0"/>
            <a:r>
              <a:rPr lang="en-US"/>
              <a:t>Click to add title</a:t>
            </a:r>
            <a:endParaRPr lang="en-US" sz="1800" spc="0"/>
          </a:p>
        </p:txBody>
      </p:sp>
      <p:sp>
        <p:nvSpPr>
          <p:cNvPr id="35" name="Footer Placeholder 6">
            <a:extLst>
              <a:ext uri="{FF2B5EF4-FFF2-40B4-BE49-F238E27FC236}">
                <a16:creationId xmlns:a16="http://schemas.microsoft.com/office/drawing/2014/main" id="{74CBCE61-E9AF-DA44-85DF-A727468DEE4F}"/>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accent1"/>
                </a:solidFill>
              </a:defRPr>
            </a:lvl1pPr>
          </a:lstStyle>
          <a:p>
            <a:endParaRPr lang="en-US"/>
          </a:p>
        </p:txBody>
      </p:sp>
      <p:sp>
        <p:nvSpPr>
          <p:cNvPr id="47" name="Text Placeholder 3">
            <a:extLst>
              <a:ext uri="{FF2B5EF4-FFF2-40B4-BE49-F238E27FC236}">
                <a16:creationId xmlns:a16="http://schemas.microsoft.com/office/drawing/2014/main" id="{0421E1CF-0435-4240-B0F8-69557EAA8EC1}"/>
              </a:ext>
            </a:extLst>
          </p:cNvPr>
          <p:cNvSpPr>
            <a:spLocks noGrp="1" noChangeAspect="1"/>
          </p:cNvSpPr>
          <p:nvPr>
            <p:ph type="body" sz="quarter" idx="13"/>
          </p:nvPr>
        </p:nvSpPr>
        <p:spPr>
          <a:xfrm>
            <a:off x="841246" y="1138190"/>
            <a:ext cx="10512552" cy="274431"/>
          </a:xfrm>
          <a:prstGeom prst="rect">
            <a:avLst/>
          </a:prstGeom>
        </p:spPr>
        <p:txBody>
          <a:bodyPr vert="horz" lIns="0" tIns="45720" rIns="91440" bIns="45720" rtlCol="0">
            <a:noAutofit/>
          </a:bodyPr>
          <a:lstStyle>
            <a:lvl1pPr>
              <a:defRPr lang="en-US" sz="1800"/>
            </a:lvl1pPr>
          </a:lstStyle>
          <a:p>
            <a:pPr lvl="0"/>
            <a:r>
              <a:rPr lang="en-US"/>
              <a:t>Subhead location</a:t>
            </a:r>
          </a:p>
        </p:txBody>
      </p:sp>
    </p:spTree>
    <p:extLst>
      <p:ext uri="{BB962C8B-B14F-4D97-AF65-F5344CB8AC3E}">
        <p14:creationId xmlns:p14="http://schemas.microsoft.com/office/powerpoint/2010/main" val="3933109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Kroll">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C0326-0DE4-B944-8999-90A852361D89}"/>
              </a:ext>
            </a:extLst>
          </p:cNvPr>
          <p:cNvSpPr txBox="1"/>
          <p:nvPr userDrawn="1"/>
        </p:nvSpPr>
        <p:spPr>
          <a:xfrm>
            <a:off x="822862" y="1605901"/>
            <a:ext cx="4950039" cy="307777"/>
          </a:xfrm>
          <a:prstGeom prst="rect">
            <a:avLst/>
          </a:prstGeom>
          <a:noFill/>
        </p:spPr>
        <p:txBody>
          <a:bodyPr wrap="square" lIns="0" tIns="0" rIns="0" bIns="0" rtlCol="0">
            <a:spAutoFit/>
          </a:bodyPr>
          <a:lstStyle/>
          <a:p>
            <a:pPr algn="l"/>
            <a:r>
              <a:rPr lang="en-US" sz="2000" noProof="0">
                <a:solidFill>
                  <a:schemeClr val="tx1"/>
                </a:solidFill>
              </a:rPr>
              <a:t>For more information, please contact:</a:t>
            </a:r>
          </a:p>
        </p:txBody>
      </p:sp>
      <p:pic>
        <p:nvPicPr>
          <p:cNvPr id="4" name="Picture 3">
            <a:extLst>
              <a:ext uri="{FF2B5EF4-FFF2-40B4-BE49-F238E27FC236}">
                <a16:creationId xmlns:a16="http://schemas.microsoft.com/office/drawing/2014/main" id="{D0AE5896-BB5A-C848-96BF-E3F5EC4EBE21}"/>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627939" y="466516"/>
            <a:ext cx="1964634" cy="771132"/>
          </a:xfrm>
          <a:prstGeom prst="rect">
            <a:avLst/>
          </a:prstGeom>
        </p:spPr>
      </p:pic>
      <p:sp>
        <p:nvSpPr>
          <p:cNvPr id="5" name="TextBox 4">
            <a:extLst>
              <a:ext uri="{FF2B5EF4-FFF2-40B4-BE49-F238E27FC236}">
                <a16:creationId xmlns:a16="http://schemas.microsoft.com/office/drawing/2014/main" id="{561BB386-FE59-0140-9F32-FB726BABC961}"/>
              </a:ext>
            </a:extLst>
          </p:cNvPr>
          <p:cNvSpPr txBox="1"/>
          <p:nvPr userDrawn="1"/>
        </p:nvSpPr>
        <p:spPr>
          <a:xfrm>
            <a:off x="838200" y="5582960"/>
            <a:ext cx="10321722" cy="1046440"/>
          </a:xfrm>
          <a:prstGeom prst="rect">
            <a:avLst/>
          </a:prstGeom>
          <a:noFill/>
        </p:spPr>
        <p:txBody>
          <a:bodyPr wrap="square" lIns="0" tIns="0" rIns="0" bIns="0" rtlCol="0">
            <a:spAutoFit/>
          </a:bodyPr>
          <a:lstStyle/>
          <a:p>
            <a:pPr marL="0" marR="0" lvl="0" indent="0" algn="l" defTabSz="914384" rtl="0" eaLnBrk="1" fontAlgn="auto" latinLnBrk="0" hangingPunct="1">
              <a:lnSpc>
                <a:spcPct val="100000"/>
              </a:lnSpc>
              <a:spcBef>
                <a:spcPts val="600"/>
              </a:spcBef>
              <a:spcAft>
                <a:spcPts val="0"/>
              </a:spcAft>
              <a:buClrTx/>
              <a:buSzTx/>
              <a:buFontTx/>
              <a:buNone/>
              <a:tabLst/>
              <a:defRPr/>
            </a:pPr>
            <a:r>
              <a:rPr lang="en-US" sz="800" b="1" kern="7500" spc="80" baseline="0" noProof="0">
                <a:solidFill>
                  <a:schemeClr val="tx1"/>
                </a:solidFill>
                <a:latin typeface="+mn-lt"/>
                <a:ea typeface="+mn-ea"/>
                <a:cs typeface="+mn-cs"/>
              </a:rPr>
              <a:t>About Kroll</a:t>
            </a:r>
          </a:p>
          <a:p>
            <a:pPr marL="0" marR="0" lvl="0" indent="0" algn="l" defTabSz="914384" rtl="0" eaLnBrk="1" fontAlgn="auto" latinLnBrk="0" hangingPunct="1">
              <a:lnSpc>
                <a:spcPct val="100000"/>
              </a:lnSpc>
              <a:spcBef>
                <a:spcPts val="600"/>
              </a:spcBef>
              <a:spcAft>
                <a:spcPts val="600"/>
              </a:spcAft>
              <a:buClrTx/>
              <a:buSzTx/>
              <a:buFontTx/>
              <a:buNone/>
              <a:tabLst/>
              <a:defRPr/>
            </a:pPr>
            <a:r>
              <a:rPr lang="en-US" sz="750" kern="1200">
                <a:solidFill>
                  <a:schemeClr val="tx1"/>
                </a:solidFill>
                <a:effectLst/>
                <a:latin typeface="+mn-lt"/>
                <a:ea typeface="+mn-ea"/>
                <a:cs typeface="+mn-cs"/>
              </a:rPr>
              <a:t>Kroll is the world’s premier provider of services and digital products related to valuation, governance, risk and transparency. We work with clients across diverse sectors in the areas of valuation, expert services, investigations, cyber security, corporate finance, restructuring, legal and business solutions, data analytics and regulatory compliance. Our firm has nearly 5,000 professionals in 30 countries and territories around the world. </a:t>
            </a:r>
            <a:r>
              <a:rPr lang="en-US" sz="750" kern="1200" noProof="0">
                <a:solidFill>
                  <a:schemeClr val="tx1"/>
                </a:solidFill>
                <a:effectLst/>
                <a:latin typeface="+mn-lt"/>
                <a:ea typeface="+mn-ea"/>
                <a:cs typeface="+mn-cs"/>
              </a:rPr>
              <a:t>For more information, visit </a:t>
            </a:r>
            <a:r>
              <a:rPr lang="en-US" sz="750" kern="1200" noProof="0">
                <a:solidFill>
                  <a:schemeClr val="tx1"/>
                </a:solidFill>
                <a:effectLst/>
                <a:latin typeface="+mn-lt"/>
                <a:ea typeface="+mn-ea"/>
                <a:cs typeface="+mn-cs"/>
                <a:hlinkClick r:id="rId3"/>
              </a:rPr>
              <a:t>www.kroll.com</a:t>
            </a:r>
            <a:r>
              <a:rPr lang="en-US" sz="750" kern="1200" noProof="0">
                <a:solidFill>
                  <a:schemeClr val="tx1"/>
                </a:solidFill>
                <a:effectLst/>
                <a:latin typeface="+mn-lt"/>
                <a:ea typeface="+mn-ea"/>
                <a:cs typeface="+mn-cs"/>
              </a:rPr>
              <a:t>.</a:t>
            </a:r>
          </a:p>
          <a:p>
            <a:pPr marL="0" marR="0" lvl="0" indent="0" algn="l" defTabSz="914384" rtl="0" eaLnBrk="1" fontAlgn="auto" latinLnBrk="0" hangingPunct="1">
              <a:lnSpc>
                <a:spcPct val="100000"/>
              </a:lnSpc>
              <a:spcBef>
                <a:spcPts val="0"/>
              </a:spcBef>
              <a:spcAft>
                <a:spcPts val="600"/>
              </a:spcAft>
              <a:buClrTx/>
              <a:buSzTx/>
              <a:buFontTx/>
              <a:buNone/>
              <a:tabLst/>
              <a:defRPr/>
            </a:pPr>
            <a:r>
              <a:rPr lang="en-US" sz="750" i="1" kern="1200" noProof="0">
                <a:solidFill>
                  <a:schemeClr val="tx1"/>
                </a:solidFill>
                <a:effectLst/>
                <a:latin typeface="+mn-lt"/>
                <a:ea typeface="+mn-ea"/>
                <a:cs typeface="+mn-cs"/>
              </a:rPr>
              <a:t>M&amp;A advisory, capital raising and secondary market advisory services in the United States are provided by Duff &amp; Phelps Securities, LLC. Member FINRA/SIPC. </a:t>
            </a:r>
            <a:r>
              <a:rPr lang="en-US" sz="750" i="1" kern="1200" noProof="0" err="1">
                <a:solidFill>
                  <a:schemeClr val="tx1"/>
                </a:solidFill>
                <a:effectLst/>
                <a:latin typeface="+mn-lt"/>
                <a:ea typeface="+mn-ea"/>
                <a:cs typeface="+mn-cs"/>
              </a:rPr>
              <a:t>Pagemill</a:t>
            </a:r>
            <a:r>
              <a:rPr lang="en-US" sz="750" i="1" kern="1200" noProof="0">
                <a:solidFill>
                  <a:schemeClr val="tx1"/>
                </a:solidFill>
                <a:effectLst/>
                <a:latin typeface="+mn-lt"/>
                <a:ea typeface="+mn-ea"/>
                <a:cs typeface="+mn-cs"/>
              </a:rPr>
              <a:t> Partners is a Division of Duff &amp; Phelps Securities, LLC. M&amp;A advisory, capital raising and secondary market advisory services in the United Kingdom are provided by Duff &amp; Phelps Securities Ltd. (DPSL), which is authorized and regulated by the Financial Conduct Authority. Valuation Advisory Services in India are provided by Duff &amp; Phelps India Private Limited under a category 1 merchant banker license issued by the Securities and Exchange Board of India.</a:t>
            </a:r>
          </a:p>
          <a:p>
            <a:pPr marL="0" marR="0" lvl="0" indent="0" algn="l" defTabSz="914384" rtl="0" eaLnBrk="1" fontAlgn="auto" latinLnBrk="0" hangingPunct="1">
              <a:lnSpc>
                <a:spcPct val="100000"/>
              </a:lnSpc>
              <a:spcBef>
                <a:spcPts val="0"/>
              </a:spcBef>
              <a:spcAft>
                <a:spcPts val="0"/>
              </a:spcAft>
              <a:buClrTx/>
              <a:buSzTx/>
              <a:buFontTx/>
              <a:buNone/>
              <a:tabLst/>
              <a:defRPr/>
            </a:pPr>
            <a:r>
              <a:rPr lang="en-US" sz="750" kern="1200" noProof="0">
                <a:solidFill>
                  <a:schemeClr val="tx1"/>
                </a:solidFill>
                <a:effectLst/>
                <a:latin typeface="+mn-lt"/>
                <a:ea typeface="+mn-ea"/>
                <a:cs typeface="+mn-cs"/>
              </a:rPr>
              <a:t>© 2023 Kroll, LLC. All rights reserved.</a:t>
            </a:r>
          </a:p>
        </p:txBody>
      </p:sp>
      <p:sp>
        <p:nvSpPr>
          <p:cNvPr id="6" name="Freeform 5">
            <a:extLst>
              <a:ext uri="{FF2B5EF4-FFF2-40B4-BE49-F238E27FC236}">
                <a16:creationId xmlns:a16="http://schemas.microsoft.com/office/drawing/2014/main" id="{70D0032E-44A3-B545-A70B-D8AACF06BF11}"/>
              </a:ext>
            </a:extLst>
          </p:cNvPr>
          <p:cNvSpPr/>
          <p:nvPr userDrawn="1"/>
        </p:nvSpPr>
        <p:spPr>
          <a:xfrm rot="10800000" flipH="1" flipV="1">
            <a:off x="11159922" y="-14990"/>
            <a:ext cx="1053420" cy="1551690"/>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Lst>
            <a:ahLst/>
            <a:cxnLst>
              <a:cxn ang="0">
                <a:pos x="connsiteX0" y="connsiteY0"/>
              </a:cxn>
              <a:cxn ang="0">
                <a:pos x="connsiteX1" y="connsiteY1"/>
              </a:cxn>
              <a:cxn ang="0">
                <a:pos x="connsiteX2" y="connsiteY2"/>
              </a:cxn>
              <a:cxn ang="0">
                <a:pos x="connsiteX3" y="connsiteY3"/>
              </a:cxn>
            </a:cxnLst>
            <a:rect l="l" t="t" r="r" b="b"/>
            <a:pathLst>
              <a:path w="1580613" h="1551690">
                <a:moveTo>
                  <a:pt x="0" y="0"/>
                </a:moveTo>
                <a:lnTo>
                  <a:pt x="1567646" y="1551690"/>
                </a:lnTo>
                <a:lnTo>
                  <a:pt x="1580613" y="119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7">
            <a:extLst>
              <a:ext uri="{FF2B5EF4-FFF2-40B4-BE49-F238E27FC236}">
                <a16:creationId xmlns:a16="http://schemas.microsoft.com/office/drawing/2014/main" id="{2DCCA27E-3EF6-5E4A-BEBA-093583A538FE}"/>
              </a:ext>
            </a:extLst>
          </p:cNvPr>
          <p:cNvSpPr>
            <a:spLocks noGrp="1"/>
          </p:cNvSpPr>
          <p:nvPr>
            <p:ph type="body" sz="quarter" idx="10"/>
          </p:nvPr>
        </p:nvSpPr>
        <p:spPr>
          <a:xfrm>
            <a:off x="822862" y="1978867"/>
            <a:ext cx="5129775" cy="3013075"/>
          </a:xfrm>
          <a:prstGeom prst="rect">
            <a:avLst/>
          </a:prstGeom>
        </p:spPr>
        <p:txBody>
          <a:bodyPr/>
          <a:lstStyle>
            <a:lvl1pPr>
              <a:lnSpc>
                <a:spcPct val="1000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65763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End slide_Duff &amp; Phelps">
    <p:bg>
      <p:bgRef idx="1001">
        <a:schemeClr val="bg1"/>
      </p:bgRef>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70D0032E-44A3-B545-A70B-D8AACF06BF11}"/>
              </a:ext>
            </a:extLst>
          </p:cNvPr>
          <p:cNvSpPr/>
          <p:nvPr userDrawn="1"/>
        </p:nvSpPr>
        <p:spPr>
          <a:xfrm rot="10800000" flipH="1" flipV="1">
            <a:off x="11159922" y="-14990"/>
            <a:ext cx="1053420" cy="1551690"/>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Lst>
            <a:ahLst/>
            <a:cxnLst>
              <a:cxn ang="0">
                <a:pos x="connsiteX0" y="connsiteY0"/>
              </a:cxn>
              <a:cxn ang="0">
                <a:pos x="connsiteX1" y="connsiteY1"/>
              </a:cxn>
              <a:cxn ang="0">
                <a:pos x="connsiteX2" y="connsiteY2"/>
              </a:cxn>
              <a:cxn ang="0">
                <a:pos x="connsiteX3" y="connsiteY3"/>
              </a:cxn>
            </a:cxnLst>
            <a:rect l="l" t="t" r="r" b="b"/>
            <a:pathLst>
              <a:path w="1580613" h="1551690">
                <a:moveTo>
                  <a:pt x="0" y="0"/>
                </a:moveTo>
                <a:lnTo>
                  <a:pt x="1567646" y="1551690"/>
                </a:lnTo>
                <a:lnTo>
                  <a:pt x="1580613" y="119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text&#10;&#10;Description automatically generated">
            <a:extLst>
              <a:ext uri="{FF2B5EF4-FFF2-40B4-BE49-F238E27FC236}">
                <a16:creationId xmlns:a16="http://schemas.microsoft.com/office/drawing/2014/main" id="{3554DCC5-7ADE-4BA7-BBC0-EBFF7B5C7E06}"/>
              </a:ext>
            </a:extLst>
          </p:cNvPr>
          <p:cNvPicPr>
            <a:picLocks noChangeAspect="1"/>
          </p:cNvPicPr>
          <p:nvPr userDrawn="1"/>
        </p:nvPicPr>
        <p:blipFill rotWithShape="1">
          <a:blip r:embed="rId2"/>
          <a:srcRect l="8506" t="22091" r="7170" b="22091"/>
          <a:stretch/>
        </p:blipFill>
        <p:spPr>
          <a:xfrm>
            <a:off x="843482" y="637106"/>
            <a:ext cx="2400096" cy="581028"/>
          </a:xfrm>
          <a:prstGeom prst="rect">
            <a:avLst/>
          </a:prstGeom>
        </p:spPr>
      </p:pic>
      <p:sp>
        <p:nvSpPr>
          <p:cNvPr id="12" name="TextBox 11">
            <a:extLst>
              <a:ext uri="{FF2B5EF4-FFF2-40B4-BE49-F238E27FC236}">
                <a16:creationId xmlns:a16="http://schemas.microsoft.com/office/drawing/2014/main" id="{9CD5588B-549A-42E9-B442-AE2CF1E9A933}"/>
              </a:ext>
            </a:extLst>
          </p:cNvPr>
          <p:cNvSpPr txBox="1"/>
          <p:nvPr userDrawn="1"/>
        </p:nvSpPr>
        <p:spPr>
          <a:xfrm>
            <a:off x="822862" y="1568546"/>
            <a:ext cx="4950039" cy="307777"/>
          </a:xfrm>
          <a:prstGeom prst="rect">
            <a:avLst/>
          </a:prstGeom>
          <a:noFill/>
        </p:spPr>
        <p:txBody>
          <a:bodyPr wrap="square" lIns="0" tIns="0" rIns="0" bIns="0" rtlCol="0">
            <a:spAutoFit/>
          </a:bodyPr>
          <a:lstStyle/>
          <a:p>
            <a:pPr algn="l"/>
            <a:r>
              <a:rPr lang="en-US" sz="2000" noProof="0">
                <a:solidFill>
                  <a:schemeClr val="tx1"/>
                </a:solidFill>
              </a:rPr>
              <a:t>For more information, please contact:</a:t>
            </a:r>
          </a:p>
        </p:txBody>
      </p:sp>
      <p:sp>
        <p:nvSpPr>
          <p:cNvPr id="13" name="Text Placeholder 7">
            <a:extLst>
              <a:ext uri="{FF2B5EF4-FFF2-40B4-BE49-F238E27FC236}">
                <a16:creationId xmlns:a16="http://schemas.microsoft.com/office/drawing/2014/main" id="{5250569B-9835-444F-90E8-33AF41B9431B}"/>
              </a:ext>
            </a:extLst>
          </p:cNvPr>
          <p:cNvSpPr>
            <a:spLocks noGrp="1"/>
          </p:cNvSpPr>
          <p:nvPr>
            <p:ph type="body" sz="quarter" idx="10"/>
          </p:nvPr>
        </p:nvSpPr>
        <p:spPr>
          <a:xfrm>
            <a:off x="822862" y="1941512"/>
            <a:ext cx="5129775" cy="3013075"/>
          </a:xfrm>
          <a:prstGeom prst="rect">
            <a:avLst/>
          </a:prstGeom>
        </p:spPr>
        <p:txBody>
          <a:bodyPr/>
          <a:lstStyle>
            <a:lvl1pPr>
              <a:lnSpc>
                <a:spcPct val="1000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5D3C23E-2070-4885-9942-3A3D34B1B1EC}"/>
              </a:ext>
            </a:extLst>
          </p:cNvPr>
          <p:cNvSpPr txBox="1"/>
          <p:nvPr userDrawn="1"/>
        </p:nvSpPr>
        <p:spPr>
          <a:xfrm>
            <a:off x="843483" y="5024948"/>
            <a:ext cx="10510318" cy="1605568"/>
          </a:xfrm>
          <a:prstGeom prst="rect">
            <a:avLst/>
          </a:prstGeom>
          <a:noFill/>
        </p:spPr>
        <p:txBody>
          <a:bodyPr wrap="square" lIns="0" tIns="0" rIns="0" bIns="0" rtlCol="0">
            <a:spAutoFit/>
          </a:bodyPr>
          <a:lstStyle/>
          <a:p>
            <a:pPr marL="0" marR="0" lvl="0" indent="0" algn="l" defTabSz="914384" rtl="0" eaLnBrk="1" fontAlgn="auto" latinLnBrk="0" hangingPunct="1">
              <a:lnSpc>
                <a:spcPct val="100000"/>
              </a:lnSpc>
              <a:spcBef>
                <a:spcPts val="600"/>
              </a:spcBef>
              <a:spcAft>
                <a:spcPts val="0"/>
              </a:spcAft>
              <a:buClrTx/>
              <a:buSzTx/>
              <a:buFontTx/>
              <a:buNone/>
              <a:tabLst/>
              <a:defRPr/>
            </a:pPr>
            <a:r>
              <a:rPr lang="en-US" sz="800" b="1" kern="7500" spc="80" baseline="0" noProof="0">
                <a:solidFill>
                  <a:schemeClr val="tx1"/>
                </a:solidFill>
                <a:latin typeface="+mn-lt"/>
                <a:ea typeface="+mn-ea"/>
                <a:cs typeface="+mn-cs"/>
              </a:rPr>
              <a:t>About Duff &amp; Phelps, A Kroll Business</a:t>
            </a:r>
          </a:p>
          <a:p>
            <a:pPr marL="0" marR="0" lvl="0" indent="0" algn="l" defTabSz="914384" rtl="0" eaLnBrk="1" fontAlgn="auto" latinLnBrk="0" hangingPunct="1">
              <a:lnSpc>
                <a:spcPct val="100000"/>
              </a:lnSpc>
              <a:spcBef>
                <a:spcPts val="600"/>
              </a:spcBef>
              <a:spcAft>
                <a:spcPts val="0"/>
              </a:spcAft>
              <a:buClrTx/>
              <a:buSzTx/>
              <a:buFontTx/>
              <a:buNone/>
              <a:tabLst/>
              <a:defRPr/>
            </a:pPr>
            <a:r>
              <a:rPr lang="en-US" sz="750" kern="1200">
                <a:solidFill>
                  <a:schemeClr val="tx1"/>
                </a:solidFill>
                <a:effectLst/>
                <a:latin typeface="+mn-lt"/>
                <a:ea typeface="+mn-ea"/>
                <a:cs typeface="+mn-cs"/>
              </a:rPr>
              <a:t>For nearly 100 years, Duff &amp; Phelps has helped clients make confident decisions in the areas of valuation, real estate, taxation and transfer pricing, disputes, M&amp;A advisory and other corporate transactions. For more information, </a:t>
            </a:r>
            <a:r>
              <a:rPr lang="en-US" sz="750" kern="1200" noProof="0">
                <a:solidFill>
                  <a:schemeClr val="tx1"/>
                </a:solidFill>
                <a:effectLst/>
                <a:latin typeface="+mn-lt"/>
                <a:ea typeface="+mn-ea"/>
                <a:cs typeface="+mn-cs"/>
              </a:rPr>
              <a:t>visit </a:t>
            </a:r>
            <a:r>
              <a:rPr lang="en-US" sz="750" kern="1200" noProof="0">
                <a:solidFill>
                  <a:srgbClr val="43B049"/>
                </a:solidFill>
                <a:effectLst/>
                <a:latin typeface="+mn-lt"/>
                <a:ea typeface="+mn-ea"/>
                <a:cs typeface="+mn-cs"/>
                <a:hlinkClick r:id="rId3">
                  <a:extLst>
                    <a:ext uri="{A12FA001-AC4F-418D-AE19-62706E023703}">
                      <ahyp:hlinkClr xmlns:ahyp="http://schemas.microsoft.com/office/drawing/2018/hyperlinkcolor" val="tx"/>
                    </a:ext>
                  </a:extLst>
                </a:hlinkClick>
              </a:rPr>
              <a:t>www.duffandphelps.com</a:t>
            </a:r>
            <a:r>
              <a:rPr lang="en-US" sz="750" kern="1200" noProof="0">
                <a:solidFill>
                  <a:schemeClr val="tx1"/>
                </a:solidFill>
                <a:effectLst/>
                <a:latin typeface="+mn-lt"/>
                <a:ea typeface="+mn-ea"/>
                <a:cs typeface="+mn-cs"/>
              </a:rPr>
              <a:t>.</a:t>
            </a:r>
          </a:p>
          <a:p>
            <a:pPr marL="0" marR="0" lvl="0" indent="0" algn="l" defTabSz="914384" rtl="0" eaLnBrk="1" fontAlgn="auto" latinLnBrk="0" hangingPunct="1">
              <a:lnSpc>
                <a:spcPct val="100000"/>
              </a:lnSpc>
              <a:spcBef>
                <a:spcPts val="1000"/>
              </a:spcBef>
              <a:spcAft>
                <a:spcPts val="0"/>
              </a:spcAft>
              <a:buClrTx/>
              <a:buSzTx/>
              <a:buFontTx/>
              <a:buNone/>
              <a:tabLst/>
              <a:defRPr/>
            </a:pPr>
            <a:r>
              <a:rPr lang="en-US" sz="800" b="1" kern="7500" spc="80" baseline="0" noProof="0">
                <a:solidFill>
                  <a:schemeClr val="tx1"/>
                </a:solidFill>
                <a:latin typeface="+mn-lt"/>
                <a:ea typeface="+mn-ea"/>
                <a:cs typeface="+mn-cs"/>
              </a:rPr>
              <a:t>About Kroll</a:t>
            </a:r>
          </a:p>
          <a:p>
            <a:pPr marL="0" marR="0" lvl="0" indent="0" algn="l" defTabSz="914384" rtl="0" eaLnBrk="1" fontAlgn="auto" latinLnBrk="0" hangingPunct="1">
              <a:lnSpc>
                <a:spcPct val="100000"/>
              </a:lnSpc>
              <a:spcBef>
                <a:spcPts val="600"/>
              </a:spcBef>
              <a:spcAft>
                <a:spcPts val="600"/>
              </a:spcAft>
              <a:buClrTx/>
              <a:buSzTx/>
              <a:buFontTx/>
              <a:buNone/>
              <a:tabLst/>
              <a:defRPr/>
            </a:pPr>
            <a:r>
              <a:rPr lang="en-US" sz="750" kern="1200">
                <a:solidFill>
                  <a:schemeClr val="tx1"/>
                </a:solidFill>
                <a:effectLst/>
                <a:latin typeface="+mn-lt"/>
                <a:ea typeface="+mn-ea"/>
                <a:cs typeface="+mn-cs"/>
              </a:rPr>
              <a:t>Kroll is the world’s premier provider of services and digital products related to valuation, governance, risk and transparency. We work with clients across diverse sectors in the areas of valuation, expert services, investigations, cyber security, corporate finance, restructuring, legal and business solutions, data analytics and regulatory compliance. Our firm has nearly 5,000 professionals in 30 countries and territories around the world. For more information</a:t>
            </a:r>
            <a:r>
              <a:rPr lang="en-US" sz="750" kern="1200" noProof="0">
                <a:solidFill>
                  <a:schemeClr val="tx1"/>
                </a:solidFill>
                <a:effectLst/>
                <a:latin typeface="+mn-lt"/>
                <a:ea typeface="+mn-ea"/>
                <a:cs typeface="+mn-cs"/>
              </a:rPr>
              <a:t>, visit </a:t>
            </a:r>
            <a:r>
              <a:rPr lang="en-US" sz="750" kern="1200" noProof="0">
                <a:solidFill>
                  <a:srgbClr val="43B049"/>
                </a:solidFill>
                <a:effectLst/>
                <a:latin typeface="+mn-lt"/>
                <a:ea typeface="+mn-ea"/>
                <a:cs typeface="+mn-cs"/>
                <a:hlinkClick r:id="rId4">
                  <a:extLst>
                    <a:ext uri="{A12FA001-AC4F-418D-AE19-62706E023703}">
                      <ahyp:hlinkClr xmlns:ahyp="http://schemas.microsoft.com/office/drawing/2018/hyperlinkcolor" val="tx"/>
                    </a:ext>
                  </a:extLst>
                </a:hlinkClick>
              </a:rPr>
              <a:t>www.kroll.com</a:t>
            </a:r>
            <a:r>
              <a:rPr lang="en-US" sz="750" kern="1200" noProof="0">
                <a:solidFill>
                  <a:schemeClr val="tx1"/>
                </a:solidFill>
                <a:effectLst/>
                <a:latin typeface="+mn-lt"/>
                <a:ea typeface="+mn-ea"/>
                <a:cs typeface="+mn-cs"/>
              </a:rPr>
              <a:t>.</a:t>
            </a:r>
          </a:p>
          <a:p>
            <a:pPr marL="0" marR="0" lvl="0" indent="0" algn="l" defTabSz="914384" rtl="0" eaLnBrk="1" fontAlgn="auto" latinLnBrk="0" hangingPunct="1">
              <a:lnSpc>
                <a:spcPct val="100000"/>
              </a:lnSpc>
              <a:spcBef>
                <a:spcPts val="0"/>
              </a:spcBef>
              <a:spcAft>
                <a:spcPts val="600"/>
              </a:spcAft>
              <a:buClrTx/>
              <a:buSzTx/>
              <a:buFontTx/>
              <a:buNone/>
              <a:tabLst/>
              <a:defRPr/>
            </a:pPr>
            <a:r>
              <a:rPr lang="en-US" sz="750" i="1" kern="1200" noProof="0">
                <a:solidFill>
                  <a:schemeClr val="tx1"/>
                </a:solidFill>
                <a:effectLst/>
                <a:latin typeface="+mn-lt"/>
                <a:ea typeface="+mn-ea"/>
                <a:cs typeface="+mn-cs"/>
              </a:rPr>
              <a:t>M&amp;A advisory, capital raising and secondary market advisory services in the United States are provided by Duff &amp; Phelps Securities, LLC. Member FINRA/SIPC. Pagemill Partners is a Division of Duff &amp; Phelps Securities, LLC. M&amp;A advisory, capital raising and secondary market advisory services in the United Kingdom are provided by Duff &amp; Phelps Securities Ltd. (DPSL), which is authorized and regulated by the Financial Conduct Authority. Valuation Advisory Services in India are provided by Duff &amp; Phelps India Private Limited under a category 1 merchant banker license issued by the Securities and Exchange Board of India.</a:t>
            </a:r>
          </a:p>
          <a:p>
            <a:pPr marL="0" marR="0" lvl="0" indent="0" algn="l" defTabSz="914384" rtl="0" eaLnBrk="1" fontAlgn="auto" latinLnBrk="0" hangingPunct="1">
              <a:lnSpc>
                <a:spcPct val="100000"/>
              </a:lnSpc>
              <a:spcBef>
                <a:spcPts val="0"/>
              </a:spcBef>
              <a:spcAft>
                <a:spcPts val="0"/>
              </a:spcAft>
              <a:buClrTx/>
              <a:buSzTx/>
              <a:buFontTx/>
              <a:buNone/>
              <a:tabLst/>
              <a:defRPr/>
            </a:pPr>
            <a:r>
              <a:rPr lang="en-US" sz="750" kern="1200" noProof="0">
                <a:solidFill>
                  <a:schemeClr val="tx1"/>
                </a:solidFill>
                <a:effectLst/>
                <a:latin typeface="+mn-lt"/>
                <a:ea typeface="+mn-ea"/>
                <a:cs typeface="+mn-cs"/>
              </a:rPr>
              <a:t>© 2023 Kroll, LLC. All rights reserved. Duff &amp; Phelps is a trade name for Kroll, LLC and its affiliates. </a:t>
            </a:r>
          </a:p>
        </p:txBody>
      </p:sp>
    </p:spTree>
    <p:extLst>
      <p:ext uri="{BB962C8B-B14F-4D97-AF65-F5344CB8AC3E}">
        <p14:creationId xmlns:p14="http://schemas.microsoft.com/office/powerpoint/2010/main" val="20040821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_KBS">
    <p:bg>
      <p:bgRef idx="1001">
        <a:schemeClr val="bg1"/>
      </p:bgRef>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70D0032E-44A3-B545-A70B-D8AACF06BF11}"/>
              </a:ext>
            </a:extLst>
          </p:cNvPr>
          <p:cNvSpPr/>
          <p:nvPr userDrawn="1"/>
        </p:nvSpPr>
        <p:spPr>
          <a:xfrm rot="10800000" flipH="1" flipV="1">
            <a:off x="11159922" y="-14990"/>
            <a:ext cx="1053420" cy="1551690"/>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Lst>
            <a:ahLst/>
            <a:cxnLst>
              <a:cxn ang="0">
                <a:pos x="connsiteX0" y="connsiteY0"/>
              </a:cxn>
              <a:cxn ang="0">
                <a:pos x="connsiteX1" y="connsiteY1"/>
              </a:cxn>
              <a:cxn ang="0">
                <a:pos x="connsiteX2" y="connsiteY2"/>
              </a:cxn>
              <a:cxn ang="0">
                <a:pos x="connsiteX3" y="connsiteY3"/>
              </a:cxn>
            </a:cxnLst>
            <a:rect l="l" t="t" r="r" b="b"/>
            <a:pathLst>
              <a:path w="1580613" h="1551690">
                <a:moveTo>
                  <a:pt x="0" y="0"/>
                </a:moveTo>
                <a:lnTo>
                  <a:pt x="1567646" y="1551690"/>
                </a:lnTo>
                <a:lnTo>
                  <a:pt x="1580613" y="119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id="{D0FA8BE8-901A-4689-B359-F00419FE0F3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8479" t="20018" r="8020" b="20018"/>
          <a:stretch/>
        </p:blipFill>
        <p:spPr>
          <a:xfrm>
            <a:off x="841336" y="683259"/>
            <a:ext cx="2039024" cy="572900"/>
          </a:xfrm>
          <a:prstGeom prst="rect">
            <a:avLst/>
          </a:prstGeom>
        </p:spPr>
      </p:pic>
      <p:sp>
        <p:nvSpPr>
          <p:cNvPr id="12" name="TextBox 11">
            <a:extLst>
              <a:ext uri="{FF2B5EF4-FFF2-40B4-BE49-F238E27FC236}">
                <a16:creationId xmlns:a16="http://schemas.microsoft.com/office/drawing/2014/main" id="{96B5AF1F-A1F0-4880-953B-E411DB93144D}"/>
              </a:ext>
            </a:extLst>
          </p:cNvPr>
          <p:cNvSpPr txBox="1"/>
          <p:nvPr userDrawn="1"/>
        </p:nvSpPr>
        <p:spPr>
          <a:xfrm>
            <a:off x="822862" y="1568546"/>
            <a:ext cx="4950039" cy="307777"/>
          </a:xfrm>
          <a:prstGeom prst="rect">
            <a:avLst/>
          </a:prstGeom>
          <a:noFill/>
        </p:spPr>
        <p:txBody>
          <a:bodyPr wrap="square" lIns="0" tIns="0" rIns="0" bIns="0" rtlCol="0">
            <a:spAutoFit/>
          </a:bodyPr>
          <a:lstStyle/>
          <a:p>
            <a:pPr algn="l"/>
            <a:r>
              <a:rPr lang="en-US" sz="2000" noProof="0">
                <a:solidFill>
                  <a:schemeClr val="tx1"/>
                </a:solidFill>
              </a:rPr>
              <a:t>For more information, please contact:</a:t>
            </a:r>
          </a:p>
        </p:txBody>
      </p:sp>
      <p:sp>
        <p:nvSpPr>
          <p:cNvPr id="13" name="Text Placeholder 7">
            <a:extLst>
              <a:ext uri="{FF2B5EF4-FFF2-40B4-BE49-F238E27FC236}">
                <a16:creationId xmlns:a16="http://schemas.microsoft.com/office/drawing/2014/main" id="{BABE50D7-FBAB-4C0B-A7E1-973C32893F2D}"/>
              </a:ext>
            </a:extLst>
          </p:cNvPr>
          <p:cNvSpPr>
            <a:spLocks noGrp="1"/>
          </p:cNvSpPr>
          <p:nvPr>
            <p:ph type="body" sz="quarter" idx="10"/>
          </p:nvPr>
        </p:nvSpPr>
        <p:spPr>
          <a:xfrm>
            <a:off x="822862" y="1941512"/>
            <a:ext cx="5129775" cy="3013075"/>
          </a:xfrm>
          <a:prstGeom prst="rect">
            <a:avLst/>
          </a:prstGeom>
        </p:spPr>
        <p:txBody>
          <a:bodyPr/>
          <a:lstStyle>
            <a:lvl1pPr>
              <a:lnSpc>
                <a:spcPct val="1000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A40838F4-7AC2-4D66-8EFE-AFB15308A935}"/>
              </a:ext>
            </a:extLst>
          </p:cNvPr>
          <p:cNvSpPr txBox="1"/>
          <p:nvPr userDrawn="1"/>
        </p:nvSpPr>
        <p:spPr>
          <a:xfrm>
            <a:off x="838200" y="5582960"/>
            <a:ext cx="10321722" cy="1046440"/>
          </a:xfrm>
          <a:prstGeom prst="rect">
            <a:avLst/>
          </a:prstGeom>
          <a:noFill/>
        </p:spPr>
        <p:txBody>
          <a:bodyPr wrap="square" lIns="0" tIns="0" rIns="0" bIns="0" rtlCol="0">
            <a:spAutoFit/>
          </a:bodyPr>
          <a:lstStyle/>
          <a:p>
            <a:pPr marL="0" marR="0" lvl="0" indent="0" algn="l" defTabSz="914384" rtl="0" eaLnBrk="1" fontAlgn="auto" latinLnBrk="0" hangingPunct="1">
              <a:lnSpc>
                <a:spcPct val="100000"/>
              </a:lnSpc>
              <a:spcBef>
                <a:spcPts val="600"/>
              </a:spcBef>
              <a:spcAft>
                <a:spcPts val="0"/>
              </a:spcAft>
              <a:buClrTx/>
              <a:buSzTx/>
              <a:buFontTx/>
              <a:buNone/>
              <a:tabLst/>
              <a:defRPr/>
            </a:pPr>
            <a:r>
              <a:rPr lang="en-US" sz="800" b="1" kern="7500" spc="80" baseline="0" noProof="0">
                <a:solidFill>
                  <a:schemeClr val="tx1"/>
                </a:solidFill>
                <a:latin typeface="+mn-lt"/>
                <a:ea typeface="+mn-ea"/>
                <a:cs typeface="+mn-cs"/>
              </a:rPr>
              <a:t>About Kroll</a:t>
            </a:r>
          </a:p>
          <a:p>
            <a:pPr marL="0" marR="0" lvl="0" indent="0" algn="l" defTabSz="914384" rtl="0" eaLnBrk="1" fontAlgn="auto" latinLnBrk="0" hangingPunct="1">
              <a:lnSpc>
                <a:spcPct val="100000"/>
              </a:lnSpc>
              <a:spcBef>
                <a:spcPts val="600"/>
              </a:spcBef>
              <a:spcAft>
                <a:spcPts val="600"/>
              </a:spcAft>
              <a:buClrTx/>
              <a:buSzTx/>
              <a:buFontTx/>
              <a:buNone/>
              <a:tabLst/>
              <a:defRPr/>
            </a:pPr>
            <a:r>
              <a:rPr lang="en-US" sz="750" kern="1200">
                <a:solidFill>
                  <a:schemeClr val="tx1"/>
                </a:solidFill>
                <a:effectLst/>
                <a:latin typeface="+mn-lt"/>
                <a:ea typeface="+mn-ea"/>
                <a:cs typeface="+mn-cs"/>
              </a:rPr>
              <a:t>Kroll is the world’s premier provider of services and digital products related to valuation, governance, risk and transparency. We work with clients across diverse sectors in the areas of valuation, expert services, investigations, cyber security, corporate finance, restructuring, legal and business solutions, data analytics and regulatory compliance. Our firm has nearly 5,000 professionals in 30 countries and territories around the world. </a:t>
            </a:r>
            <a:r>
              <a:rPr lang="en-US" sz="750" kern="1200" noProof="0">
                <a:solidFill>
                  <a:schemeClr val="tx1"/>
                </a:solidFill>
                <a:effectLst/>
                <a:latin typeface="+mn-lt"/>
                <a:ea typeface="+mn-ea"/>
                <a:cs typeface="+mn-cs"/>
              </a:rPr>
              <a:t>For more information, visit </a:t>
            </a:r>
            <a:r>
              <a:rPr lang="en-US" sz="750" kern="1200" noProof="0">
                <a:solidFill>
                  <a:schemeClr val="tx1"/>
                </a:solidFill>
                <a:effectLst/>
                <a:latin typeface="+mn-lt"/>
                <a:ea typeface="+mn-ea"/>
                <a:cs typeface="+mn-cs"/>
                <a:hlinkClick r:id="rId3"/>
              </a:rPr>
              <a:t>www.kroll.com</a:t>
            </a:r>
            <a:r>
              <a:rPr lang="en-US" sz="750" kern="1200" noProof="0">
                <a:solidFill>
                  <a:schemeClr val="tx1"/>
                </a:solidFill>
                <a:effectLst/>
                <a:latin typeface="+mn-lt"/>
                <a:ea typeface="+mn-ea"/>
                <a:cs typeface="+mn-cs"/>
              </a:rPr>
              <a:t>.</a:t>
            </a:r>
          </a:p>
          <a:p>
            <a:pPr marL="0" marR="0" lvl="0" indent="0" algn="l" defTabSz="914384" rtl="0" eaLnBrk="1" fontAlgn="auto" latinLnBrk="0" hangingPunct="1">
              <a:lnSpc>
                <a:spcPct val="100000"/>
              </a:lnSpc>
              <a:spcBef>
                <a:spcPts val="0"/>
              </a:spcBef>
              <a:spcAft>
                <a:spcPts val="600"/>
              </a:spcAft>
              <a:buClrTx/>
              <a:buSzTx/>
              <a:buFontTx/>
              <a:buNone/>
              <a:tabLst/>
              <a:defRPr/>
            </a:pPr>
            <a:r>
              <a:rPr lang="en-US" sz="750" i="1" kern="1200" noProof="0">
                <a:solidFill>
                  <a:schemeClr val="tx1"/>
                </a:solidFill>
                <a:effectLst/>
                <a:latin typeface="+mn-lt"/>
                <a:ea typeface="+mn-ea"/>
                <a:cs typeface="+mn-cs"/>
              </a:rPr>
              <a:t>M&amp;A advisory, capital raising and secondary market advisory services in the United States are provided by Duff &amp; Phelps Securities, LLC. Member FINRA/SIPC. </a:t>
            </a:r>
            <a:r>
              <a:rPr lang="en-US" sz="750" i="1" kern="1200" noProof="0" err="1">
                <a:solidFill>
                  <a:schemeClr val="tx1"/>
                </a:solidFill>
                <a:effectLst/>
                <a:latin typeface="+mn-lt"/>
                <a:ea typeface="+mn-ea"/>
                <a:cs typeface="+mn-cs"/>
              </a:rPr>
              <a:t>Pagemill</a:t>
            </a:r>
            <a:r>
              <a:rPr lang="en-US" sz="750" i="1" kern="1200" noProof="0">
                <a:solidFill>
                  <a:schemeClr val="tx1"/>
                </a:solidFill>
                <a:effectLst/>
                <a:latin typeface="+mn-lt"/>
                <a:ea typeface="+mn-ea"/>
                <a:cs typeface="+mn-cs"/>
              </a:rPr>
              <a:t> Partners is a Division of Duff &amp; Phelps Securities, LLC. M&amp;A advisory, capital raising and secondary market advisory services in the United Kingdom are provided by Duff &amp; Phelps Securities Ltd. (DPSL), which is authorized and regulated by the Financial Conduct Authority. Valuation Advisory Services in India are provided by Duff &amp; Phelps India Private Limited under a category 1 merchant banker license issued by the Securities and Exchange Board of India.</a:t>
            </a:r>
          </a:p>
          <a:p>
            <a:pPr marL="0" marR="0" lvl="0" indent="0" algn="l" defTabSz="914384" rtl="0" eaLnBrk="1" fontAlgn="auto" latinLnBrk="0" hangingPunct="1">
              <a:lnSpc>
                <a:spcPct val="100000"/>
              </a:lnSpc>
              <a:spcBef>
                <a:spcPts val="0"/>
              </a:spcBef>
              <a:spcAft>
                <a:spcPts val="0"/>
              </a:spcAft>
              <a:buClrTx/>
              <a:buSzTx/>
              <a:buFontTx/>
              <a:buNone/>
              <a:tabLst/>
              <a:defRPr/>
            </a:pPr>
            <a:r>
              <a:rPr lang="en-US" sz="750" kern="1200" noProof="0">
                <a:solidFill>
                  <a:schemeClr val="tx1"/>
                </a:solidFill>
                <a:effectLst/>
                <a:latin typeface="+mn-lt"/>
                <a:ea typeface="+mn-ea"/>
                <a:cs typeface="+mn-cs"/>
              </a:rPr>
              <a:t>© 2023 Kroll, LLC. All rights reserved.</a:t>
            </a:r>
          </a:p>
        </p:txBody>
      </p:sp>
    </p:spTree>
    <p:extLst>
      <p:ext uri="{BB962C8B-B14F-4D97-AF65-F5344CB8AC3E}">
        <p14:creationId xmlns:p14="http://schemas.microsoft.com/office/powerpoint/2010/main" val="705352491"/>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End slide_KBS">
    <p:bg>
      <p:bgRef idx="1001">
        <a:schemeClr val="bg1"/>
      </p:bgRef>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70D0032E-44A3-B545-A70B-D8AACF06BF11}"/>
              </a:ext>
            </a:extLst>
          </p:cNvPr>
          <p:cNvSpPr/>
          <p:nvPr userDrawn="1"/>
        </p:nvSpPr>
        <p:spPr>
          <a:xfrm rot="10800000" flipH="1" flipV="1">
            <a:off x="11159922" y="-14990"/>
            <a:ext cx="1053420" cy="1551690"/>
          </a:xfrm>
          <a:custGeom>
            <a:avLst/>
            <a:gdLst>
              <a:gd name="connsiteX0" fmla="*/ 0 w 2015613"/>
              <a:gd name="connsiteY0" fmla="*/ 0 h 1524000"/>
              <a:gd name="connsiteX1" fmla="*/ 2015613 w 2015613"/>
              <a:gd name="connsiteY1" fmla="*/ 1524000 h 1524000"/>
              <a:gd name="connsiteX2" fmla="*/ 2015613 w 2015613"/>
              <a:gd name="connsiteY2" fmla="*/ 9832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63807 h 1524000"/>
              <a:gd name="connsiteX3" fmla="*/ 0 w 2015613"/>
              <a:gd name="connsiteY3" fmla="*/ 0 h 1524000"/>
              <a:gd name="connsiteX0" fmla="*/ 0 w 2015613"/>
              <a:gd name="connsiteY0" fmla="*/ 0 h 1524000"/>
              <a:gd name="connsiteX1" fmla="*/ 2015613 w 2015613"/>
              <a:gd name="connsiteY1" fmla="*/ 1524000 h 1524000"/>
              <a:gd name="connsiteX2" fmla="*/ 2006088 w 2015613"/>
              <a:gd name="connsiteY2" fmla="*/ 3482 h 1524000"/>
              <a:gd name="connsiteX3" fmla="*/ 0 w 2015613"/>
              <a:gd name="connsiteY3" fmla="*/ 0 h 1524000"/>
              <a:gd name="connsiteX0" fmla="*/ 0 w 1443939"/>
              <a:gd name="connsiteY0" fmla="*/ 0 h 1536700"/>
              <a:gd name="connsiteX1" fmla="*/ 1443939 w 1443939"/>
              <a:gd name="connsiteY1" fmla="*/ 1536700 h 1536700"/>
              <a:gd name="connsiteX2" fmla="*/ 1434414 w 1443939"/>
              <a:gd name="connsiteY2" fmla="*/ 16182 h 1536700"/>
              <a:gd name="connsiteX3" fmla="*/ 0 w 1443939"/>
              <a:gd name="connsiteY3" fmla="*/ 0 h 1536700"/>
              <a:gd name="connsiteX0" fmla="*/ 0 w 1477677"/>
              <a:gd name="connsiteY0" fmla="*/ 0 h 1536700"/>
              <a:gd name="connsiteX1" fmla="*/ 1477677 w 1477677"/>
              <a:gd name="connsiteY1" fmla="*/ 1536700 h 1536700"/>
              <a:gd name="connsiteX2" fmla="*/ 1468152 w 1477677"/>
              <a:gd name="connsiteY2" fmla="*/ 16182 h 1536700"/>
              <a:gd name="connsiteX3" fmla="*/ 0 w 1477677"/>
              <a:gd name="connsiteY3" fmla="*/ 0 h 1536700"/>
              <a:gd name="connsiteX0" fmla="*/ 0 w 1490644"/>
              <a:gd name="connsiteY0" fmla="*/ 13798 h 1550498"/>
              <a:gd name="connsiteX1" fmla="*/ 1477677 w 1490644"/>
              <a:gd name="connsiteY1" fmla="*/ 1550498 h 1550498"/>
              <a:gd name="connsiteX2" fmla="*/ 1490644 w 1490644"/>
              <a:gd name="connsiteY2" fmla="*/ 0 h 1550498"/>
              <a:gd name="connsiteX3" fmla="*/ 0 w 1490644"/>
              <a:gd name="connsiteY3" fmla="*/ 13798 h 1550498"/>
              <a:gd name="connsiteX0" fmla="*/ 0 w 1580613"/>
              <a:gd name="connsiteY0" fmla="*/ 0 h 1551690"/>
              <a:gd name="connsiteX1" fmla="*/ 1567646 w 1580613"/>
              <a:gd name="connsiteY1" fmla="*/ 1551690 h 1551690"/>
              <a:gd name="connsiteX2" fmla="*/ 1580613 w 1580613"/>
              <a:gd name="connsiteY2" fmla="*/ 1192 h 1551690"/>
              <a:gd name="connsiteX3" fmla="*/ 0 w 1580613"/>
              <a:gd name="connsiteY3" fmla="*/ 0 h 1551690"/>
            </a:gdLst>
            <a:ahLst/>
            <a:cxnLst>
              <a:cxn ang="0">
                <a:pos x="connsiteX0" y="connsiteY0"/>
              </a:cxn>
              <a:cxn ang="0">
                <a:pos x="connsiteX1" y="connsiteY1"/>
              </a:cxn>
              <a:cxn ang="0">
                <a:pos x="connsiteX2" y="connsiteY2"/>
              </a:cxn>
              <a:cxn ang="0">
                <a:pos x="connsiteX3" y="connsiteY3"/>
              </a:cxn>
            </a:cxnLst>
            <a:rect l="l" t="t" r="r" b="b"/>
            <a:pathLst>
              <a:path w="1580613" h="1551690">
                <a:moveTo>
                  <a:pt x="0" y="0"/>
                </a:moveTo>
                <a:lnTo>
                  <a:pt x="1567646" y="1551690"/>
                </a:lnTo>
                <a:lnTo>
                  <a:pt x="1580613" y="119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A529610-39EC-41F7-BAE5-57F4946B5667}"/>
              </a:ext>
            </a:extLst>
          </p:cNvPr>
          <p:cNvPicPr>
            <a:picLocks noChangeAspect="1"/>
          </p:cNvPicPr>
          <p:nvPr userDrawn="1"/>
        </p:nvPicPr>
        <p:blipFill rotWithShape="1">
          <a:blip r:embed="rId2"/>
          <a:srcRect l="9315" t="22149" r="9315" b="20676"/>
          <a:stretch/>
        </p:blipFill>
        <p:spPr>
          <a:xfrm>
            <a:off x="828677" y="481119"/>
            <a:ext cx="2414901" cy="725905"/>
          </a:xfrm>
          <a:prstGeom prst="rect">
            <a:avLst/>
          </a:prstGeom>
        </p:spPr>
      </p:pic>
      <p:sp>
        <p:nvSpPr>
          <p:cNvPr id="10" name="TextBox 9">
            <a:extLst>
              <a:ext uri="{FF2B5EF4-FFF2-40B4-BE49-F238E27FC236}">
                <a16:creationId xmlns:a16="http://schemas.microsoft.com/office/drawing/2014/main" id="{0D4492F8-F2B4-4803-95A5-EA98A19460D9}"/>
              </a:ext>
            </a:extLst>
          </p:cNvPr>
          <p:cNvSpPr txBox="1"/>
          <p:nvPr userDrawn="1"/>
        </p:nvSpPr>
        <p:spPr>
          <a:xfrm>
            <a:off x="822862" y="1574800"/>
            <a:ext cx="4950039" cy="307777"/>
          </a:xfrm>
          <a:prstGeom prst="rect">
            <a:avLst/>
          </a:prstGeom>
          <a:noFill/>
        </p:spPr>
        <p:txBody>
          <a:bodyPr wrap="square" lIns="0" tIns="0" rIns="0" bIns="0" rtlCol="0">
            <a:spAutoFit/>
          </a:bodyPr>
          <a:lstStyle/>
          <a:p>
            <a:pPr algn="l"/>
            <a:r>
              <a:rPr lang="en-US" sz="2000" noProof="0">
                <a:solidFill>
                  <a:schemeClr val="tx1"/>
                </a:solidFill>
              </a:rPr>
              <a:t>For more information, please contact:</a:t>
            </a:r>
          </a:p>
        </p:txBody>
      </p:sp>
      <p:sp>
        <p:nvSpPr>
          <p:cNvPr id="12" name="Text Placeholder 7">
            <a:extLst>
              <a:ext uri="{FF2B5EF4-FFF2-40B4-BE49-F238E27FC236}">
                <a16:creationId xmlns:a16="http://schemas.microsoft.com/office/drawing/2014/main" id="{37F25A0E-AF49-41EA-8194-97F5F206127A}"/>
              </a:ext>
            </a:extLst>
          </p:cNvPr>
          <p:cNvSpPr>
            <a:spLocks noGrp="1"/>
          </p:cNvSpPr>
          <p:nvPr>
            <p:ph type="body" sz="quarter" idx="10"/>
          </p:nvPr>
        </p:nvSpPr>
        <p:spPr>
          <a:xfrm>
            <a:off x="822862" y="1947766"/>
            <a:ext cx="5129775" cy="3013075"/>
          </a:xfrm>
          <a:prstGeom prst="rect">
            <a:avLst/>
          </a:prstGeom>
        </p:spPr>
        <p:txBody>
          <a:bodyPr/>
          <a:lstStyle>
            <a:lvl1pPr>
              <a:lnSpc>
                <a:spcPct val="100000"/>
              </a:lnSpc>
              <a:defRPr sz="1100"/>
            </a:lvl1pPr>
            <a:lvl2pPr>
              <a:lnSpc>
                <a:spcPct val="100000"/>
              </a:lnSpc>
              <a:defRPr sz="1100"/>
            </a:lvl2pPr>
            <a:lvl3pPr>
              <a:lnSpc>
                <a:spcPct val="100000"/>
              </a:lnSpc>
              <a:defRPr sz="11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C35ADBEA-72F5-45A7-8BD1-FC9A334DF3DF}"/>
              </a:ext>
            </a:extLst>
          </p:cNvPr>
          <p:cNvSpPr txBox="1"/>
          <p:nvPr userDrawn="1"/>
        </p:nvSpPr>
        <p:spPr>
          <a:xfrm>
            <a:off x="843483" y="5024948"/>
            <a:ext cx="10510318" cy="1605568"/>
          </a:xfrm>
          <a:prstGeom prst="rect">
            <a:avLst/>
          </a:prstGeom>
          <a:noFill/>
        </p:spPr>
        <p:txBody>
          <a:bodyPr wrap="square" lIns="0" tIns="0" rIns="0" bIns="0" rtlCol="0">
            <a:spAutoFit/>
          </a:bodyPr>
          <a:lstStyle/>
          <a:p>
            <a:pPr marL="0" marR="0" lvl="0" indent="0" algn="l" defTabSz="914384" rtl="0" eaLnBrk="1" fontAlgn="auto" latinLnBrk="0" hangingPunct="1">
              <a:lnSpc>
                <a:spcPct val="100000"/>
              </a:lnSpc>
              <a:spcBef>
                <a:spcPts val="600"/>
              </a:spcBef>
              <a:spcAft>
                <a:spcPts val="0"/>
              </a:spcAft>
              <a:buClrTx/>
              <a:buSzTx/>
              <a:buFontTx/>
              <a:buNone/>
              <a:tabLst/>
              <a:defRPr/>
            </a:pPr>
            <a:r>
              <a:rPr lang="en-US" sz="800" b="1" kern="7500" spc="80" baseline="0" noProof="0">
                <a:solidFill>
                  <a:schemeClr val="tx1"/>
                </a:solidFill>
                <a:latin typeface="+mn-lt"/>
                <a:ea typeface="+mn-ea"/>
                <a:cs typeface="+mn-cs"/>
              </a:rPr>
              <a:t>About Duff &amp; Phelps, A Kroll Business</a:t>
            </a:r>
          </a:p>
          <a:p>
            <a:pPr marL="0" marR="0" lvl="0" indent="0" algn="l" defTabSz="914384" rtl="0" eaLnBrk="1" fontAlgn="auto" latinLnBrk="0" hangingPunct="1">
              <a:lnSpc>
                <a:spcPct val="100000"/>
              </a:lnSpc>
              <a:spcBef>
                <a:spcPts val="600"/>
              </a:spcBef>
              <a:spcAft>
                <a:spcPts val="0"/>
              </a:spcAft>
              <a:buClrTx/>
              <a:buSzTx/>
              <a:buFontTx/>
              <a:buNone/>
              <a:tabLst/>
              <a:defRPr/>
            </a:pPr>
            <a:r>
              <a:rPr lang="en-US" sz="750" kern="1200">
                <a:solidFill>
                  <a:schemeClr val="tx1"/>
                </a:solidFill>
                <a:effectLst/>
                <a:latin typeface="+mn-lt"/>
                <a:ea typeface="+mn-ea"/>
                <a:cs typeface="+mn-cs"/>
              </a:rPr>
              <a:t>For nearly 100 years, Duff &amp; Phelps has helped clients make confident decisions in the areas of valuation, real estate, taxation and transfer pricing, disputes, M&amp;A advisory and other corporate transactions. For more information, </a:t>
            </a:r>
            <a:r>
              <a:rPr lang="en-US" sz="750" kern="1200" noProof="0">
                <a:solidFill>
                  <a:schemeClr val="tx1"/>
                </a:solidFill>
                <a:effectLst/>
                <a:latin typeface="+mn-lt"/>
                <a:ea typeface="+mn-ea"/>
                <a:cs typeface="+mn-cs"/>
              </a:rPr>
              <a:t>visit </a:t>
            </a:r>
            <a:r>
              <a:rPr lang="en-US" sz="750" kern="1200" noProof="0">
                <a:solidFill>
                  <a:srgbClr val="43B049"/>
                </a:solidFill>
                <a:effectLst/>
                <a:latin typeface="+mn-lt"/>
                <a:ea typeface="+mn-ea"/>
                <a:cs typeface="+mn-cs"/>
                <a:hlinkClick r:id="rId3">
                  <a:extLst>
                    <a:ext uri="{A12FA001-AC4F-418D-AE19-62706E023703}">
                      <ahyp:hlinkClr xmlns:ahyp="http://schemas.microsoft.com/office/drawing/2018/hyperlinkcolor" val="tx"/>
                    </a:ext>
                  </a:extLst>
                </a:hlinkClick>
              </a:rPr>
              <a:t>www.duffandphelps.com</a:t>
            </a:r>
            <a:r>
              <a:rPr lang="en-US" sz="750" kern="1200" noProof="0">
                <a:solidFill>
                  <a:schemeClr val="tx1"/>
                </a:solidFill>
                <a:effectLst/>
                <a:latin typeface="+mn-lt"/>
                <a:ea typeface="+mn-ea"/>
                <a:cs typeface="+mn-cs"/>
              </a:rPr>
              <a:t>.</a:t>
            </a:r>
          </a:p>
          <a:p>
            <a:pPr marL="0" marR="0" lvl="0" indent="0" algn="l" defTabSz="914384" rtl="0" eaLnBrk="1" fontAlgn="auto" latinLnBrk="0" hangingPunct="1">
              <a:lnSpc>
                <a:spcPct val="100000"/>
              </a:lnSpc>
              <a:spcBef>
                <a:spcPts val="1000"/>
              </a:spcBef>
              <a:spcAft>
                <a:spcPts val="0"/>
              </a:spcAft>
              <a:buClrTx/>
              <a:buSzTx/>
              <a:buFontTx/>
              <a:buNone/>
              <a:tabLst/>
              <a:defRPr/>
            </a:pPr>
            <a:r>
              <a:rPr lang="en-US" sz="800" b="1" kern="7500" spc="80" baseline="0" noProof="0">
                <a:solidFill>
                  <a:schemeClr val="tx1"/>
                </a:solidFill>
                <a:latin typeface="+mn-lt"/>
                <a:ea typeface="+mn-ea"/>
                <a:cs typeface="+mn-cs"/>
              </a:rPr>
              <a:t>About Kroll</a:t>
            </a:r>
          </a:p>
          <a:p>
            <a:pPr marL="0" marR="0" lvl="0" indent="0" algn="l" defTabSz="914384" rtl="0" eaLnBrk="1" fontAlgn="auto" latinLnBrk="0" hangingPunct="1">
              <a:lnSpc>
                <a:spcPct val="100000"/>
              </a:lnSpc>
              <a:spcBef>
                <a:spcPts val="600"/>
              </a:spcBef>
              <a:spcAft>
                <a:spcPts val="600"/>
              </a:spcAft>
              <a:buClrTx/>
              <a:buSzTx/>
              <a:buFontTx/>
              <a:buNone/>
              <a:tabLst/>
              <a:defRPr/>
            </a:pPr>
            <a:r>
              <a:rPr lang="en-US" sz="750" kern="1200">
                <a:solidFill>
                  <a:schemeClr val="tx1"/>
                </a:solidFill>
                <a:effectLst/>
                <a:latin typeface="+mn-lt"/>
                <a:ea typeface="+mn-ea"/>
                <a:cs typeface="+mn-cs"/>
              </a:rPr>
              <a:t>Kroll is the world’s premier provider of services and digital products related to valuation, governance, risk and transparency. We work with clients across diverse sectors in the areas of valuation, expert services, investigations, cyber security, corporate finance, restructuring, legal and business solutions, data analytics and regulatory compliance. Our firm has nearly 5,000 professionals in 30 countries and territories around the world. For more information</a:t>
            </a:r>
            <a:r>
              <a:rPr lang="en-US" sz="750" kern="1200" noProof="0">
                <a:solidFill>
                  <a:schemeClr val="tx1"/>
                </a:solidFill>
                <a:effectLst/>
                <a:latin typeface="+mn-lt"/>
                <a:ea typeface="+mn-ea"/>
                <a:cs typeface="+mn-cs"/>
              </a:rPr>
              <a:t>, visit </a:t>
            </a:r>
            <a:r>
              <a:rPr lang="en-US" sz="750" kern="1200" noProof="0">
                <a:solidFill>
                  <a:srgbClr val="43B049"/>
                </a:solidFill>
                <a:effectLst/>
                <a:latin typeface="+mn-lt"/>
                <a:ea typeface="+mn-ea"/>
                <a:cs typeface="+mn-cs"/>
                <a:hlinkClick r:id="rId4">
                  <a:extLst>
                    <a:ext uri="{A12FA001-AC4F-418D-AE19-62706E023703}">
                      <ahyp:hlinkClr xmlns:ahyp="http://schemas.microsoft.com/office/drawing/2018/hyperlinkcolor" val="tx"/>
                    </a:ext>
                  </a:extLst>
                </a:hlinkClick>
              </a:rPr>
              <a:t>www.kroll.com</a:t>
            </a:r>
            <a:r>
              <a:rPr lang="en-US" sz="750" kern="1200" noProof="0">
                <a:solidFill>
                  <a:schemeClr val="tx1"/>
                </a:solidFill>
                <a:effectLst/>
                <a:latin typeface="+mn-lt"/>
                <a:ea typeface="+mn-ea"/>
                <a:cs typeface="+mn-cs"/>
              </a:rPr>
              <a:t>.</a:t>
            </a:r>
          </a:p>
          <a:p>
            <a:pPr marL="0" marR="0" lvl="0" indent="0" algn="l" defTabSz="914384" rtl="0" eaLnBrk="1" fontAlgn="auto" latinLnBrk="0" hangingPunct="1">
              <a:lnSpc>
                <a:spcPct val="100000"/>
              </a:lnSpc>
              <a:spcBef>
                <a:spcPts val="0"/>
              </a:spcBef>
              <a:spcAft>
                <a:spcPts val="600"/>
              </a:spcAft>
              <a:buClrTx/>
              <a:buSzTx/>
              <a:buFontTx/>
              <a:buNone/>
              <a:tabLst/>
              <a:defRPr/>
            </a:pPr>
            <a:r>
              <a:rPr lang="en-US" sz="750" i="1" kern="1200" noProof="0">
                <a:solidFill>
                  <a:schemeClr val="tx1"/>
                </a:solidFill>
                <a:effectLst/>
                <a:latin typeface="+mn-lt"/>
                <a:ea typeface="+mn-ea"/>
                <a:cs typeface="+mn-cs"/>
              </a:rPr>
              <a:t>M&amp;A advisory, capital raising and secondary market advisory services in the United States are provided by Duff &amp; Phelps Securities, LLC. Member FINRA/SIPC. Pagemill Partners is a Division of Duff &amp; Phelps Securities, LLC. M&amp;A advisory, capital raising and secondary market advisory services in the United Kingdom are provided by Duff &amp; Phelps Securities Ltd. (DPSL), which is authorized and regulated by the Financial Conduct Authority. Valuation Advisory Services in India are provided by Duff &amp; Phelps India Private Limited under a category 1 merchant banker license issued by the Securities and Exchange Board of India.</a:t>
            </a:r>
          </a:p>
          <a:p>
            <a:pPr marL="0" marR="0" lvl="0" indent="0" algn="l" defTabSz="914384" rtl="0" eaLnBrk="1" fontAlgn="auto" latinLnBrk="0" hangingPunct="1">
              <a:lnSpc>
                <a:spcPct val="100000"/>
              </a:lnSpc>
              <a:spcBef>
                <a:spcPts val="0"/>
              </a:spcBef>
              <a:spcAft>
                <a:spcPts val="0"/>
              </a:spcAft>
              <a:buClrTx/>
              <a:buSzTx/>
              <a:buFontTx/>
              <a:buNone/>
              <a:tabLst/>
              <a:defRPr/>
            </a:pPr>
            <a:r>
              <a:rPr lang="en-US" sz="750" kern="1200" noProof="0">
                <a:solidFill>
                  <a:schemeClr val="tx1"/>
                </a:solidFill>
                <a:effectLst/>
                <a:latin typeface="+mn-lt"/>
                <a:ea typeface="+mn-ea"/>
                <a:cs typeface="+mn-cs"/>
              </a:rPr>
              <a:t>© 2023 Kroll, LLC. All rights reserved. Duff &amp; Phelps is a trade name for Kroll, LLC and its affiliates. </a:t>
            </a:r>
          </a:p>
        </p:txBody>
      </p:sp>
    </p:spTree>
    <p:extLst>
      <p:ext uri="{BB962C8B-B14F-4D97-AF65-F5344CB8AC3E}">
        <p14:creationId xmlns:p14="http://schemas.microsoft.com/office/powerpoint/2010/main" val="79176741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1FDCA6-D363-4A4D-ADB9-A661C9EFBB08}"/>
              </a:ext>
            </a:extLst>
          </p:cNvPr>
          <p:cNvSpPr txBox="1"/>
          <p:nvPr userDrawn="1"/>
        </p:nvSpPr>
        <p:spPr>
          <a:xfrm>
            <a:off x="744108" y="2036297"/>
            <a:ext cx="8950103" cy="954107"/>
          </a:xfrm>
          <a:prstGeom prst="rect">
            <a:avLst/>
          </a:prstGeom>
          <a:noFill/>
        </p:spPr>
        <p:txBody>
          <a:bodyPr wrap="square" rtlCol="0">
            <a:spAutoFit/>
          </a:bodyPr>
          <a:lstStyle/>
          <a:p>
            <a:r>
              <a:rPr lang="en-US" sz="5600" spc="-100" baseline="0">
                <a:solidFill>
                  <a:schemeClr val="tx2"/>
                </a:solidFill>
                <a:latin typeface="+mj-lt"/>
              </a:rPr>
              <a:t>Thank You</a:t>
            </a:r>
          </a:p>
        </p:txBody>
      </p:sp>
      <p:sp>
        <p:nvSpPr>
          <p:cNvPr id="5" name="Freeform 4">
            <a:extLst>
              <a:ext uri="{FF2B5EF4-FFF2-40B4-BE49-F238E27FC236}">
                <a16:creationId xmlns:a16="http://schemas.microsoft.com/office/drawing/2014/main" id="{4A4767A4-66C2-FB47-9C9E-EC8EA6D08344}"/>
              </a:ext>
            </a:extLst>
          </p:cNvPr>
          <p:cNvSpPr/>
          <p:nvPr userDrawn="1"/>
        </p:nvSpPr>
        <p:spPr>
          <a:xfrm>
            <a:off x="-20733" y="5379934"/>
            <a:ext cx="4908508" cy="1503466"/>
          </a:xfrm>
          <a:custGeom>
            <a:avLst/>
            <a:gdLst>
              <a:gd name="connsiteX0" fmla="*/ 11875 w 4892633"/>
              <a:gd name="connsiteY0" fmla="*/ 0 h 1484416"/>
              <a:gd name="connsiteX1" fmla="*/ 4892633 w 4892633"/>
              <a:gd name="connsiteY1" fmla="*/ 1484416 h 1484416"/>
              <a:gd name="connsiteX2" fmla="*/ 0 w 4892633"/>
              <a:gd name="connsiteY2" fmla="*/ 1484416 h 1484416"/>
              <a:gd name="connsiteX3" fmla="*/ 11875 w 4892633"/>
              <a:gd name="connsiteY3" fmla="*/ 0 h 1484416"/>
              <a:gd name="connsiteX0" fmla="*/ 668 w 4900476"/>
              <a:gd name="connsiteY0" fmla="*/ 0 h 1487591"/>
              <a:gd name="connsiteX1" fmla="*/ 4900476 w 4900476"/>
              <a:gd name="connsiteY1" fmla="*/ 1487591 h 1487591"/>
              <a:gd name="connsiteX2" fmla="*/ 7843 w 4900476"/>
              <a:gd name="connsiteY2" fmla="*/ 1487591 h 1487591"/>
              <a:gd name="connsiteX3" fmla="*/ 668 w 4900476"/>
              <a:gd name="connsiteY3" fmla="*/ 0 h 1487591"/>
              <a:gd name="connsiteX0" fmla="*/ 2350 w 4902158"/>
              <a:gd name="connsiteY0" fmla="*/ 0 h 1500291"/>
              <a:gd name="connsiteX1" fmla="*/ 4902158 w 4902158"/>
              <a:gd name="connsiteY1" fmla="*/ 1487591 h 1500291"/>
              <a:gd name="connsiteX2" fmla="*/ 0 w 4902158"/>
              <a:gd name="connsiteY2" fmla="*/ 1500291 h 1500291"/>
              <a:gd name="connsiteX3" fmla="*/ 2350 w 4902158"/>
              <a:gd name="connsiteY3" fmla="*/ 0 h 1500291"/>
              <a:gd name="connsiteX0" fmla="*/ 817 w 4906975"/>
              <a:gd name="connsiteY0" fmla="*/ 0 h 1503466"/>
              <a:gd name="connsiteX1" fmla="*/ 4906975 w 4906975"/>
              <a:gd name="connsiteY1" fmla="*/ 1490766 h 1503466"/>
              <a:gd name="connsiteX2" fmla="*/ 4817 w 4906975"/>
              <a:gd name="connsiteY2" fmla="*/ 1503466 h 1503466"/>
              <a:gd name="connsiteX3" fmla="*/ 817 w 4906975"/>
              <a:gd name="connsiteY3" fmla="*/ 0 h 1503466"/>
              <a:gd name="connsiteX0" fmla="*/ 2350 w 4908508"/>
              <a:gd name="connsiteY0" fmla="*/ 0 h 1503466"/>
              <a:gd name="connsiteX1" fmla="*/ 4908508 w 4908508"/>
              <a:gd name="connsiteY1" fmla="*/ 1490766 h 1503466"/>
              <a:gd name="connsiteX2" fmla="*/ 0 w 4908508"/>
              <a:gd name="connsiteY2" fmla="*/ 1503466 h 1503466"/>
              <a:gd name="connsiteX3" fmla="*/ 2350 w 4908508"/>
              <a:gd name="connsiteY3" fmla="*/ 0 h 1503466"/>
            </a:gdLst>
            <a:ahLst/>
            <a:cxnLst>
              <a:cxn ang="0">
                <a:pos x="connsiteX0" y="connsiteY0"/>
              </a:cxn>
              <a:cxn ang="0">
                <a:pos x="connsiteX1" y="connsiteY1"/>
              </a:cxn>
              <a:cxn ang="0">
                <a:pos x="connsiteX2" y="connsiteY2"/>
              </a:cxn>
              <a:cxn ang="0">
                <a:pos x="connsiteX3" y="connsiteY3"/>
              </a:cxn>
            </a:cxnLst>
            <a:rect l="l" t="t" r="r" b="b"/>
            <a:pathLst>
              <a:path w="4908508" h="1503466">
                <a:moveTo>
                  <a:pt x="2350" y="0"/>
                </a:moveTo>
                <a:lnTo>
                  <a:pt x="4908508" y="1490766"/>
                </a:lnTo>
                <a:lnTo>
                  <a:pt x="0" y="1503466"/>
                </a:lnTo>
                <a:cubicBezTo>
                  <a:pt x="3958" y="1008661"/>
                  <a:pt x="-1608" y="494805"/>
                  <a:pt x="235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8AFF940F-7D31-EB43-A187-3871E2E75BEF}"/>
              </a:ext>
            </a:extLst>
          </p:cNvPr>
          <p:cNvSpPr/>
          <p:nvPr userDrawn="1"/>
        </p:nvSpPr>
        <p:spPr>
          <a:xfrm>
            <a:off x="10618932" y="-3175"/>
            <a:ext cx="1579418" cy="1460665"/>
          </a:xfrm>
          <a:custGeom>
            <a:avLst/>
            <a:gdLst>
              <a:gd name="connsiteX0" fmla="*/ 0 w 1579418"/>
              <a:gd name="connsiteY0" fmla="*/ 0 h 1460665"/>
              <a:gd name="connsiteX1" fmla="*/ 1579418 w 1579418"/>
              <a:gd name="connsiteY1" fmla="*/ 0 h 1460665"/>
              <a:gd name="connsiteX2" fmla="*/ 1579418 w 1579418"/>
              <a:gd name="connsiteY2" fmla="*/ 1460665 h 1460665"/>
              <a:gd name="connsiteX3" fmla="*/ 0 w 1579418"/>
              <a:gd name="connsiteY3" fmla="*/ 0 h 1460665"/>
            </a:gdLst>
            <a:ahLst/>
            <a:cxnLst>
              <a:cxn ang="0">
                <a:pos x="connsiteX0" y="connsiteY0"/>
              </a:cxn>
              <a:cxn ang="0">
                <a:pos x="connsiteX1" y="connsiteY1"/>
              </a:cxn>
              <a:cxn ang="0">
                <a:pos x="connsiteX2" y="connsiteY2"/>
              </a:cxn>
              <a:cxn ang="0">
                <a:pos x="connsiteX3" y="connsiteY3"/>
              </a:cxn>
            </a:cxnLst>
            <a:rect l="l" t="t" r="r" b="b"/>
            <a:pathLst>
              <a:path w="1579418" h="1460665">
                <a:moveTo>
                  <a:pt x="0" y="0"/>
                </a:moveTo>
                <a:lnTo>
                  <a:pt x="1579418" y="0"/>
                </a:lnTo>
                <a:lnTo>
                  <a:pt x="1579418" y="14606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48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accent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894A47-E08F-4814-9921-849B6F31E206}"/>
              </a:ext>
            </a:extLst>
          </p:cNvPr>
          <p:cNvSpPr txBox="1"/>
          <p:nvPr userDrawn="1"/>
        </p:nvSpPr>
        <p:spPr>
          <a:xfrm>
            <a:off x="740439" y="2025664"/>
            <a:ext cx="8950103" cy="954107"/>
          </a:xfrm>
          <a:prstGeom prst="rect">
            <a:avLst/>
          </a:prstGeom>
          <a:noFill/>
        </p:spPr>
        <p:txBody>
          <a:bodyPr wrap="square" rtlCol="0">
            <a:spAutoFit/>
          </a:bodyPr>
          <a:lstStyle/>
          <a:p>
            <a:r>
              <a:rPr lang="en-US" sz="5600" spc="-100" baseline="0">
                <a:solidFill>
                  <a:schemeClr val="bg1"/>
                </a:solidFill>
                <a:latin typeface="+mj-lt"/>
              </a:rPr>
              <a:t>Thank You</a:t>
            </a:r>
          </a:p>
        </p:txBody>
      </p:sp>
      <p:sp>
        <p:nvSpPr>
          <p:cNvPr id="9" name="Freeform 8">
            <a:extLst>
              <a:ext uri="{FF2B5EF4-FFF2-40B4-BE49-F238E27FC236}">
                <a16:creationId xmlns:a16="http://schemas.microsoft.com/office/drawing/2014/main" id="{2CB3BA10-1B99-0E46-BE63-6442CD8797A0}"/>
              </a:ext>
            </a:extLst>
          </p:cNvPr>
          <p:cNvSpPr/>
          <p:nvPr userDrawn="1"/>
        </p:nvSpPr>
        <p:spPr>
          <a:xfrm>
            <a:off x="-9832" y="5496232"/>
            <a:ext cx="5751871" cy="1386349"/>
          </a:xfrm>
          <a:custGeom>
            <a:avLst/>
            <a:gdLst>
              <a:gd name="connsiteX0" fmla="*/ 0 w 5751871"/>
              <a:gd name="connsiteY0" fmla="*/ 0 h 1386349"/>
              <a:gd name="connsiteX1" fmla="*/ 5751871 w 5751871"/>
              <a:gd name="connsiteY1" fmla="*/ 1376516 h 1386349"/>
              <a:gd name="connsiteX2" fmla="*/ 0 w 5751871"/>
              <a:gd name="connsiteY2" fmla="*/ 1386349 h 1386349"/>
              <a:gd name="connsiteX3" fmla="*/ 0 w 5751871"/>
              <a:gd name="connsiteY3" fmla="*/ 0 h 1386349"/>
            </a:gdLst>
            <a:ahLst/>
            <a:cxnLst>
              <a:cxn ang="0">
                <a:pos x="connsiteX0" y="connsiteY0"/>
              </a:cxn>
              <a:cxn ang="0">
                <a:pos x="connsiteX1" y="connsiteY1"/>
              </a:cxn>
              <a:cxn ang="0">
                <a:pos x="connsiteX2" y="connsiteY2"/>
              </a:cxn>
              <a:cxn ang="0">
                <a:pos x="connsiteX3" y="connsiteY3"/>
              </a:cxn>
            </a:cxnLst>
            <a:rect l="l" t="t" r="r" b="b"/>
            <a:pathLst>
              <a:path w="5751871" h="1386349">
                <a:moveTo>
                  <a:pt x="0" y="0"/>
                </a:moveTo>
                <a:lnTo>
                  <a:pt x="5751871" y="1376516"/>
                </a:lnTo>
                <a:lnTo>
                  <a:pt x="0" y="138634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8028005A-FDF3-4942-8FA1-1E16D267F352}"/>
              </a:ext>
            </a:extLst>
          </p:cNvPr>
          <p:cNvSpPr/>
          <p:nvPr userDrawn="1"/>
        </p:nvSpPr>
        <p:spPr>
          <a:xfrm>
            <a:off x="10976126" y="2390329"/>
            <a:ext cx="1243586" cy="4482419"/>
          </a:xfrm>
          <a:custGeom>
            <a:avLst/>
            <a:gdLst>
              <a:gd name="connsiteX0" fmla="*/ 1120877 w 1130709"/>
              <a:gd name="connsiteY0" fmla="*/ 0 h 2831690"/>
              <a:gd name="connsiteX1" fmla="*/ 0 w 1130709"/>
              <a:gd name="connsiteY1" fmla="*/ 2831690 h 2831690"/>
              <a:gd name="connsiteX2" fmla="*/ 1130709 w 1130709"/>
              <a:gd name="connsiteY2" fmla="*/ 2831690 h 2831690"/>
              <a:gd name="connsiteX3" fmla="*/ 1120877 w 1130709"/>
              <a:gd name="connsiteY3" fmla="*/ 0 h 2831690"/>
              <a:gd name="connsiteX0" fmla="*/ 790787 w 800619"/>
              <a:gd name="connsiteY0" fmla="*/ 0 h 2831690"/>
              <a:gd name="connsiteX1" fmla="*/ 0 w 800619"/>
              <a:gd name="connsiteY1" fmla="*/ 2831690 h 2831690"/>
              <a:gd name="connsiteX2" fmla="*/ 800619 w 800619"/>
              <a:gd name="connsiteY2" fmla="*/ 2831690 h 2831690"/>
              <a:gd name="connsiteX3" fmla="*/ 790787 w 800619"/>
              <a:gd name="connsiteY3" fmla="*/ 0 h 2831690"/>
              <a:gd name="connsiteX0" fmla="*/ 483203 w 493035"/>
              <a:gd name="connsiteY0" fmla="*/ 0 h 2831690"/>
              <a:gd name="connsiteX1" fmla="*/ 0 w 493035"/>
              <a:gd name="connsiteY1" fmla="*/ 2779175 h 2831690"/>
              <a:gd name="connsiteX2" fmla="*/ 493035 w 493035"/>
              <a:gd name="connsiteY2" fmla="*/ 2831690 h 2831690"/>
              <a:gd name="connsiteX3" fmla="*/ 483203 w 493035"/>
              <a:gd name="connsiteY3" fmla="*/ 0 h 2831690"/>
              <a:gd name="connsiteX0" fmla="*/ 775782 w 785614"/>
              <a:gd name="connsiteY0" fmla="*/ 0 h 2831690"/>
              <a:gd name="connsiteX1" fmla="*/ 0 w 785614"/>
              <a:gd name="connsiteY1" fmla="*/ 2831689 h 2831690"/>
              <a:gd name="connsiteX2" fmla="*/ 785614 w 785614"/>
              <a:gd name="connsiteY2" fmla="*/ 2831690 h 2831690"/>
              <a:gd name="connsiteX3" fmla="*/ 775782 w 785614"/>
              <a:gd name="connsiteY3" fmla="*/ 0 h 2831690"/>
            </a:gdLst>
            <a:ahLst/>
            <a:cxnLst>
              <a:cxn ang="0">
                <a:pos x="connsiteX0" y="connsiteY0"/>
              </a:cxn>
              <a:cxn ang="0">
                <a:pos x="connsiteX1" y="connsiteY1"/>
              </a:cxn>
              <a:cxn ang="0">
                <a:pos x="connsiteX2" y="connsiteY2"/>
              </a:cxn>
              <a:cxn ang="0">
                <a:pos x="connsiteX3" y="connsiteY3"/>
              </a:cxn>
            </a:cxnLst>
            <a:rect l="l" t="t" r="r" b="b"/>
            <a:pathLst>
              <a:path w="785614" h="2831690">
                <a:moveTo>
                  <a:pt x="775782" y="0"/>
                </a:moveTo>
                <a:lnTo>
                  <a:pt x="0" y="2831689"/>
                </a:lnTo>
                <a:lnTo>
                  <a:pt x="785614" y="2831690"/>
                </a:lnTo>
                <a:cubicBezTo>
                  <a:pt x="782337" y="1887793"/>
                  <a:pt x="779059" y="943897"/>
                  <a:pt x="77578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87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BS Title Slide ">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A3845D6-44B1-44AC-82C7-2803604C36D4}"/>
              </a:ext>
            </a:extLst>
          </p:cNvPr>
          <p:cNvSpPr>
            <a:spLocks noGrp="1" noChangeAspect="1"/>
          </p:cNvSpPr>
          <p:nvPr>
            <p:ph type="title" hasCustomPrompt="1"/>
          </p:nvPr>
        </p:nvSpPr>
        <p:spPr>
          <a:xfrm>
            <a:off x="701051" y="1156253"/>
            <a:ext cx="11497299" cy="1377398"/>
          </a:xfrm>
          <a:prstGeom prst="rect">
            <a:avLst/>
          </a:prstGeom>
        </p:spPr>
        <p:txBody>
          <a:bodyPr lIns="91440" anchor="b" anchorCtr="0">
            <a:noAutofit/>
          </a:bodyPr>
          <a:lstStyle>
            <a:lvl1pPr>
              <a:defRPr sz="5000" kern="3000" spc="-100" baseline="0">
                <a:solidFill>
                  <a:schemeClr val="tx2"/>
                </a:solidFill>
              </a:defRPr>
            </a:lvl1pPr>
          </a:lstStyle>
          <a:p>
            <a:r>
              <a:rPr lang="en-US"/>
              <a:t>Internal Presentation Title</a:t>
            </a:r>
          </a:p>
        </p:txBody>
      </p:sp>
      <p:sp>
        <p:nvSpPr>
          <p:cNvPr id="15" name="Text Placeholder 14">
            <a:extLst>
              <a:ext uri="{FF2B5EF4-FFF2-40B4-BE49-F238E27FC236}">
                <a16:creationId xmlns:a16="http://schemas.microsoft.com/office/drawing/2014/main" id="{7735CB65-0E8B-7842-A135-4FAF920343CC}"/>
              </a:ext>
            </a:extLst>
          </p:cNvPr>
          <p:cNvSpPr>
            <a:spLocks noGrp="1" noChangeAspect="1"/>
          </p:cNvSpPr>
          <p:nvPr>
            <p:ph type="body" sz="quarter" idx="10" hasCustomPrompt="1"/>
          </p:nvPr>
        </p:nvSpPr>
        <p:spPr>
          <a:xfrm>
            <a:off x="712864" y="2705101"/>
            <a:ext cx="8677275" cy="409575"/>
          </a:xfrm>
          <a:prstGeom prst="rect">
            <a:avLst/>
          </a:prstGeom>
        </p:spPr>
        <p:txBody>
          <a:bodyPr lIns="91440" anchor="ctr" anchorCtr="0"/>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en-US">
                <a:solidFill>
                  <a:schemeClr val="tx2"/>
                </a:solidFill>
              </a:rPr>
              <a:t>Subhead Information</a:t>
            </a:r>
          </a:p>
        </p:txBody>
      </p:sp>
      <p:sp>
        <p:nvSpPr>
          <p:cNvPr id="12" name="Freeform 11">
            <a:extLst>
              <a:ext uri="{FF2B5EF4-FFF2-40B4-BE49-F238E27FC236}">
                <a16:creationId xmlns:a16="http://schemas.microsoft.com/office/drawing/2014/main" id="{572BE6CF-35E0-D340-9175-7391F87556F2}"/>
              </a:ext>
            </a:extLst>
          </p:cNvPr>
          <p:cNvSpPr/>
          <p:nvPr userDrawn="1"/>
        </p:nvSpPr>
        <p:spPr>
          <a:xfrm>
            <a:off x="-8033" y="5367234"/>
            <a:ext cx="4908508" cy="1503466"/>
          </a:xfrm>
          <a:custGeom>
            <a:avLst/>
            <a:gdLst>
              <a:gd name="connsiteX0" fmla="*/ 11875 w 4892633"/>
              <a:gd name="connsiteY0" fmla="*/ 0 h 1484416"/>
              <a:gd name="connsiteX1" fmla="*/ 4892633 w 4892633"/>
              <a:gd name="connsiteY1" fmla="*/ 1484416 h 1484416"/>
              <a:gd name="connsiteX2" fmla="*/ 0 w 4892633"/>
              <a:gd name="connsiteY2" fmla="*/ 1484416 h 1484416"/>
              <a:gd name="connsiteX3" fmla="*/ 11875 w 4892633"/>
              <a:gd name="connsiteY3" fmla="*/ 0 h 1484416"/>
              <a:gd name="connsiteX0" fmla="*/ 668 w 4900476"/>
              <a:gd name="connsiteY0" fmla="*/ 0 h 1487591"/>
              <a:gd name="connsiteX1" fmla="*/ 4900476 w 4900476"/>
              <a:gd name="connsiteY1" fmla="*/ 1487591 h 1487591"/>
              <a:gd name="connsiteX2" fmla="*/ 7843 w 4900476"/>
              <a:gd name="connsiteY2" fmla="*/ 1487591 h 1487591"/>
              <a:gd name="connsiteX3" fmla="*/ 668 w 4900476"/>
              <a:gd name="connsiteY3" fmla="*/ 0 h 1487591"/>
              <a:gd name="connsiteX0" fmla="*/ 2350 w 4902158"/>
              <a:gd name="connsiteY0" fmla="*/ 0 h 1500291"/>
              <a:gd name="connsiteX1" fmla="*/ 4902158 w 4902158"/>
              <a:gd name="connsiteY1" fmla="*/ 1487591 h 1500291"/>
              <a:gd name="connsiteX2" fmla="*/ 0 w 4902158"/>
              <a:gd name="connsiteY2" fmla="*/ 1500291 h 1500291"/>
              <a:gd name="connsiteX3" fmla="*/ 2350 w 4902158"/>
              <a:gd name="connsiteY3" fmla="*/ 0 h 1500291"/>
              <a:gd name="connsiteX0" fmla="*/ 817 w 4906975"/>
              <a:gd name="connsiteY0" fmla="*/ 0 h 1503466"/>
              <a:gd name="connsiteX1" fmla="*/ 4906975 w 4906975"/>
              <a:gd name="connsiteY1" fmla="*/ 1490766 h 1503466"/>
              <a:gd name="connsiteX2" fmla="*/ 4817 w 4906975"/>
              <a:gd name="connsiteY2" fmla="*/ 1503466 h 1503466"/>
              <a:gd name="connsiteX3" fmla="*/ 817 w 4906975"/>
              <a:gd name="connsiteY3" fmla="*/ 0 h 1503466"/>
              <a:gd name="connsiteX0" fmla="*/ 2350 w 4908508"/>
              <a:gd name="connsiteY0" fmla="*/ 0 h 1503466"/>
              <a:gd name="connsiteX1" fmla="*/ 4908508 w 4908508"/>
              <a:gd name="connsiteY1" fmla="*/ 1490766 h 1503466"/>
              <a:gd name="connsiteX2" fmla="*/ 0 w 4908508"/>
              <a:gd name="connsiteY2" fmla="*/ 1503466 h 1503466"/>
              <a:gd name="connsiteX3" fmla="*/ 2350 w 4908508"/>
              <a:gd name="connsiteY3" fmla="*/ 0 h 1503466"/>
            </a:gdLst>
            <a:ahLst/>
            <a:cxnLst>
              <a:cxn ang="0">
                <a:pos x="connsiteX0" y="connsiteY0"/>
              </a:cxn>
              <a:cxn ang="0">
                <a:pos x="connsiteX1" y="connsiteY1"/>
              </a:cxn>
              <a:cxn ang="0">
                <a:pos x="connsiteX2" y="connsiteY2"/>
              </a:cxn>
              <a:cxn ang="0">
                <a:pos x="connsiteX3" y="connsiteY3"/>
              </a:cxn>
            </a:cxnLst>
            <a:rect l="l" t="t" r="r" b="b"/>
            <a:pathLst>
              <a:path w="4908508" h="1503466">
                <a:moveTo>
                  <a:pt x="2350" y="0"/>
                </a:moveTo>
                <a:lnTo>
                  <a:pt x="4908508" y="1490766"/>
                </a:lnTo>
                <a:lnTo>
                  <a:pt x="0" y="1503466"/>
                </a:lnTo>
                <a:cubicBezTo>
                  <a:pt x="3958" y="1008661"/>
                  <a:pt x="-1608" y="494805"/>
                  <a:pt x="235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F57979C8-F3D0-F94A-A405-EC5A3F15B749}"/>
              </a:ext>
            </a:extLst>
          </p:cNvPr>
          <p:cNvSpPr/>
          <p:nvPr userDrawn="1"/>
        </p:nvSpPr>
        <p:spPr>
          <a:xfrm>
            <a:off x="10618932" y="-3175"/>
            <a:ext cx="1579418" cy="1460665"/>
          </a:xfrm>
          <a:custGeom>
            <a:avLst/>
            <a:gdLst>
              <a:gd name="connsiteX0" fmla="*/ 0 w 1579418"/>
              <a:gd name="connsiteY0" fmla="*/ 0 h 1460665"/>
              <a:gd name="connsiteX1" fmla="*/ 1579418 w 1579418"/>
              <a:gd name="connsiteY1" fmla="*/ 0 h 1460665"/>
              <a:gd name="connsiteX2" fmla="*/ 1579418 w 1579418"/>
              <a:gd name="connsiteY2" fmla="*/ 1460665 h 1460665"/>
              <a:gd name="connsiteX3" fmla="*/ 0 w 1579418"/>
              <a:gd name="connsiteY3" fmla="*/ 0 h 1460665"/>
            </a:gdLst>
            <a:ahLst/>
            <a:cxnLst>
              <a:cxn ang="0">
                <a:pos x="connsiteX0" y="connsiteY0"/>
              </a:cxn>
              <a:cxn ang="0">
                <a:pos x="connsiteX1" y="connsiteY1"/>
              </a:cxn>
              <a:cxn ang="0">
                <a:pos x="connsiteX2" y="connsiteY2"/>
              </a:cxn>
              <a:cxn ang="0">
                <a:pos x="connsiteX3" y="connsiteY3"/>
              </a:cxn>
            </a:cxnLst>
            <a:rect l="l" t="t" r="r" b="b"/>
            <a:pathLst>
              <a:path w="1579418" h="1460665">
                <a:moveTo>
                  <a:pt x="0" y="0"/>
                </a:moveTo>
                <a:lnTo>
                  <a:pt x="1579418" y="0"/>
                </a:lnTo>
                <a:lnTo>
                  <a:pt x="1579418" y="14606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EF968827-0DE8-E449-8BDD-4ACA5A77D83C}"/>
              </a:ext>
            </a:extLst>
          </p:cNvPr>
          <p:cNvSpPr>
            <a:spLocks noGrp="1" noChangeAspect="1"/>
          </p:cNvSpPr>
          <p:nvPr>
            <p:ph type="body" sz="quarter" idx="12" hasCustomPrompt="1"/>
          </p:nvPr>
        </p:nvSpPr>
        <p:spPr>
          <a:xfrm>
            <a:off x="723756" y="3275445"/>
            <a:ext cx="2418455" cy="290715"/>
          </a:xfrm>
          <a:prstGeom prst="rect">
            <a:avLst/>
          </a:prstGeom>
        </p:spPr>
        <p:txBody>
          <a:bodyPr lIns="91440"/>
          <a:lstStyle>
            <a:lvl1pPr>
              <a:defRPr sz="1600" baseline="0">
                <a:solidFill>
                  <a:schemeClr val="accent1"/>
                </a:solidFill>
              </a:defRPr>
            </a:lvl1pPr>
          </a:lstStyle>
          <a:p>
            <a:pPr lvl="0"/>
            <a:r>
              <a:rPr lang="en-US"/>
              <a:t>Date, Month, Year</a:t>
            </a:r>
          </a:p>
        </p:txBody>
      </p:sp>
      <p:pic>
        <p:nvPicPr>
          <p:cNvPr id="14" name="Picture 13" descr="Logo&#10;&#10;Description automatically generated">
            <a:extLst>
              <a:ext uri="{FF2B5EF4-FFF2-40B4-BE49-F238E27FC236}">
                <a16:creationId xmlns:a16="http://schemas.microsoft.com/office/drawing/2014/main" id="{E243BF82-B9FC-410B-9272-BCB690B23D4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8479" t="20018" r="8020" b="20018"/>
          <a:stretch/>
        </p:blipFill>
        <p:spPr>
          <a:xfrm>
            <a:off x="841336" y="683259"/>
            <a:ext cx="2039024" cy="572900"/>
          </a:xfrm>
          <a:prstGeom prst="rect">
            <a:avLst/>
          </a:prstGeom>
        </p:spPr>
      </p:pic>
    </p:spTree>
    <p:extLst>
      <p:ext uri="{BB962C8B-B14F-4D97-AF65-F5344CB8AC3E}">
        <p14:creationId xmlns:p14="http://schemas.microsoft.com/office/powerpoint/2010/main" val="3616775065"/>
      </p:ext>
    </p:extLst>
  </p:cSld>
  <p:clrMapOvr>
    <a:masterClrMapping/>
  </p:clrMapOvr>
  <p:extLst>
    <p:ext uri="{DCECCB84-F9BA-43D5-87BE-67443E8EF086}">
      <p15:sldGuideLst xmlns:p15="http://schemas.microsoft.com/office/powerpoint/2012/main">
        <p15:guide id="1" orient="horz" pos="432">
          <p15:clr>
            <a:srgbClr val="FBAE40"/>
          </p15:clr>
        </p15:guide>
        <p15:guide id="2" pos="3840">
          <p15:clr>
            <a:srgbClr val="FBAE40"/>
          </p15:clr>
        </p15:guide>
        <p15:guide id="3" orient="horz" pos="68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AG Title Slide ">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A3845D6-44B1-44AC-82C7-2803604C36D4}"/>
              </a:ext>
            </a:extLst>
          </p:cNvPr>
          <p:cNvSpPr>
            <a:spLocks noGrp="1" noChangeAspect="1"/>
          </p:cNvSpPr>
          <p:nvPr>
            <p:ph type="title" hasCustomPrompt="1"/>
          </p:nvPr>
        </p:nvSpPr>
        <p:spPr>
          <a:xfrm>
            <a:off x="701051" y="1156253"/>
            <a:ext cx="11497299" cy="1377398"/>
          </a:xfrm>
          <a:prstGeom prst="rect">
            <a:avLst/>
          </a:prstGeom>
        </p:spPr>
        <p:txBody>
          <a:bodyPr lIns="91440" anchor="b" anchorCtr="0">
            <a:noAutofit/>
          </a:bodyPr>
          <a:lstStyle>
            <a:lvl1pPr>
              <a:defRPr sz="5000" kern="3000" spc="-100" baseline="0">
                <a:solidFill>
                  <a:schemeClr val="tx2"/>
                </a:solidFill>
              </a:defRPr>
            </a:lvl1pPr>
          </a:lstStyle>
          <a:p>
            <a:r>
              <a:rPr lang="en-US"/>
              <a:t>Internal Presentation Title</a:t>
            </a:r>
          </a:p>
        </p:txBody>
      </p:sp>
      <p:sp>
        <p:nvSpPr>
          <p:cNvPr id="15" name="Text Placeholder 14">
            <a:extLst>
              <a:ext uri="{FF2B5EF4-FFF2-40B4-BE49-F238E27FC236}">
                <a16:creationId xmlns:a16="http://schemas.microsoft.com/office/drawing/2014/main" id="{7735CB65-0E8B-7842-A135-4FAF920343CC}"/>
              </a:ext>
            </a:extLst>
          </p:cNvPr>
          <p:cNvSpPr>
            <a:spLocks noGrp="1" noChangeAspect="1"/>
          </p:cNvSpPr>
          <p:nvPr>
            <p:ph type="body" sz="quarter" idx="10" hasCustomPrompt="1"/>
          </p:nvPr>
        </p:nvSpPr>
        <p:spPr>
          <a:xfrm>
            <a:off x="712864" y="2705101"/>
            <a:ext cx="8677275" cy="409575"/>
          </a:xfrm>
          <a:prstGeom prst="rect">
            <a:avLst/>
          </a:prstGeom>
        </p:spPr>
        <p:txBody>
          <a:bodyPr lIns="91440" anchor="ctr" anchorCtr="0"/>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en-US">
                <a:solidFill>
                  <a:schemeClr val="tx2"/>
                </a:solidFill>
              </a:rPr>
              <a:t>Subhead Information</a:t>
            </a:r>
          </a:p>
        </p:txBody>
      </p:sp>
      <p:sp>
        <p:nvSpPr>
          <p:cNvPr id="12" name="Freeform 11">
            <a:extLst>
              <a:ext uri="{FF2B5EF4-FFF2-40B4-BE49-F238E27FC236}">
                <a16:creationId xmlns:a16="http://schemas.microsoft.com/office/drawing/2014/main" id="{572BE6CF-35E0-D340-9175-7391F87556F2}"/>
              </a:ext>
            </a:extLst>
          </p:cNvPr>
          <p:cNvSpPr/>
          <p:nvPr userDrawn="1"/>
        </p:nvSpPr>
        <p:spPr>
          <a:xfrm>
            <a:off x="-8033" y="5367234"/>
            <a:ext cx="4908508" cy="1503466"/>
          </a:xfrm>
          <a:custGeom>
            <a:avLst/>
            <a:gdLst>
              <a:gd name="connsiteX0" fmla="*/ 11875 w 4892633"/>
              <a:gd name="connsiteY0" fmla="*/ 0 h 1484416"/>
              <a:gd name="connsiteX1" fmla="*/ 4892633 w 4892633"/>
              <a:gd name="connsiteY1" fmla="*/ 1484416 h 1484416"/>
              <a:gd name="connsiteX2" fmla="*/ 0 w 4892633"/>
              <a:gd name="connsiteY2" fmla="*/ 1484416 h 1484416"/>
              <a:gd name="connsiteX3" fmla="*/ 11875 w 4892633"/>
              <a:gd name="connsiteY3" fmla="*/ 0 h 1484416"/>
              <a:gd name="connsiteX0" fmla="*/ 668 w 4900476"/>
              <a:gd name="connsiteY0" fmla="*/ 0 h 1487591"/>
              <a:gd name="connsiteX1" fmla="*/ 4900476 w 4900476"/>
              <a:gd name="connsiteY1" fmla="*/ 1487591 h 1487591"/>
              <a:gd name="connsiteX2" fmla="*/ 7843 w 4900476"/>
              <a:gd name="connsiteY2" fmla="*/ 1487591 h 1487591"/>
              <a:gd name="connsiteX3" fmla="*/ 668 w 4900476"/>
              <a:gd name="connsiteY3" fmla="*/ 0 h 1487591"/>
              <a:gd name="connsiteX0" fmla="*/ 2350 w 4902158"/>
              <a:gd name="connsiteY0" fmla="*/ 0 h 1500291"/>
              <a:gd name="connsiteX1" fmla="*/ 4902158 w 4902158"/>
              <a:gd name="connsiteY1" fmla="*/ 1487591 h 1500291"/>
              <a:gd name="connsiteX2" fmla="*/ 0 w 4902158"/>
              <a:gd name="connsiteY2" fmla="*/ 1500291 h 1500291"/>
              <a:gd name="connsiteX3" fmla="*/ 2350 w 4902158"/>
              <a:gd name="connsiteY3" fmla="*/ 0 h 1500291"/>
              <a:gd name="connsiteX0" fmla="*/ 817 w 4906975"/>
              <a:gd name="connsiteY0" fmla="*/ 0 h 1503466"/>
              <a:gd name="connsiteX1" fmla="*/ 4906975 w 4906975"/>
              <a:gd name="connsiteY1" fmla="*/ 1490766 h 1503466"/>
              <a:gd name="connsiteX2" fmla="*/ 4817 w 4906975"/>
              <a:gd name="connsiteY2" fmla="*/ 1503466 h 1503466"/>
              <a:gd name="connsiteX3" fmla="*/ 817 w 4906975"/>
              <a:gd name="connsiteY3" fmla="*/ 0 h 1503466"/>
              <a:gd name="connsiteX0" fmla="*/ 2350 w 4908508"/>
              <a:gd name="connsiteY0" fmla="*/ 0 h 1503466"/>
              <a:gd name="connsiteX1" fmla="*/ 4908508 w 4908508"/>
              <a:gd name="connsiteY1" fmla="*/ 1490766 h 1503466"/>
              <a:gd name="connsiteX2" fmla="*/ 0 w 4908508"/>
              <a:gd name="connsiteY2" fmla="*/ 1503466 h 1503466"/>
              <a:gd name="connsiteX3" fmla="*/ 2350 w 4908508"/>
              <a:gd name="connsiteY3" fmla="*/ 0 h 1503466"/>
            </a:gdLst>
            <a:ahLst/>
            <a:cxnLst>
              <a:cxn ang="0">
                <a:pos x="connsiteX0" y="connsiteY0"/>
              </a:cxn>
              <a:cxn ang="0">
                <a:pos x="connsiteX1" y="connsiteY1"/>
              </a:cxn>
              <a:cxn ang="0">
                <a:pos x="connsiteX2" y="connsiteY2"/>
              </a:cxn>
              <a:cxn ang="0">
                <a:pos x="connsiteX3" y="connsiteY3"/>
              </a:cxn>
            </a:cxnLst>
            <a:rect l="l" t="t" r="r" b="b"/>
            <a:pathLst>
              <a:path w="4908508" h="1503466">
                <a:moveTo>
                  <a:pt x="2350" y="0"/>
                </a:moveTo>
                <a:lnTo>
                  <a:pt x="4908508" y="1490766"/>
                </a:lnTo>
                <a:lnTo>
                  <a:pt x="0" y="1503466"/>
                </a:lnTo>
                <a:cubicBezTo>
                  <a:pt x="3958" y="1008661"/>
                  <a:pt x="-1608" y="494805"/>
                  <a:pt x="235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F57979C8-F3D0-F94A-A405-EC5A3F15B749}"/>
              </a:ext>
            </a:extLst>
          </p:cNvPr>
          <p:cNvSpPr/>
          <p:nvPr userDrawn="1"/>
        </p:nvSpPr>
        <p:spPr>
          <a:xfrm>
            <a:off x="10618932" y="-3175"/>
            <a:ext cx="1579418" cy="1460665"/>
          </a:xfrm>
          <a:custGeom>
            <a:avLst/>
            <a:gdLst>
              <a:gd name="connsiteX0" fmla="*/ 0 w 1579418"/>
              <a:gd name="connsiteY0" fmla="*/ 0 h 1460665"/>
              <a:gd name="connsiteX1" fmla="*/ 1579418 w 1579418"/>
              <a:gd name="connsiteY1" fmla="*/ 0 h 1460665"/>
              <a:gd name="connsiteX2" fmla="*/ 1579418 w 1579418"/>
              <a:gd name="connsiteY2" fmla="*/ 1460665 h 1460665"/>
              <a:gd name="connsiteX3" fmla="*/ 0 w 1579418"/>
              <a:gd name="connsiteY3" fmla="*/ 0 h 1460665"/>
            </a:gdLst>
            <a:ahLst/>
            <a:cxnLst>
              <a:cxn ang="0">
                <a:pos x="connsiteX0" y="connsiteY0"/>
              </a:cxn>
              <a:cxn ang="0">
                <a:pos x="connsiteX1" y="connsiteY1"/>
              </a:cxn>
              <a:cxn ang="0">
                <a:pos x="connsiteX2" y="connsiteY2"/>
              </a:cxn>
              <a:cxn ang="0">
                <a:pos x="connsiteX3" y="connsiteY3"/>
              </a:cxn>
            </a:cxnLst>
            <a:rect l="l" t="t" r="r" b="b"/>
            <a:pathLst>
              <a:path w="1579418" h="1460665">
                <a:moveTo>
                  <a:pt x="0" y="0"/>
                </a:moveTo>
                <a:lnTo>
                  <a:pt x="1579418" y="0"/>
                </a:lnTo>
                <a:lnTo>
                  <a:pt x="1579418" y="14606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EF968827-0DE8-E449-8BDD-4ACA5A77D83C}"/>
              </a:ext>
            </a:extLst>
          </p:cNvPr>
          <p:cNvSpPr>
            <a:spLocks noGrp="1" noChangeAspect="1"/>
          </p:cNvSpPr>
          <p:nvPr>
            <p:ph type="body" sz="quarter" idx="12" hasCustomPrompt="1"/>
          </p:nvPr>
        </p:nvSpPr>
        <p:spPr>
          <a:xfrm>
            <a:off x="723756" y="3275445"/>
            <a:ext cx="2418455" cy="290715"/>
          </a:xfrm>
          <a:prstGeom prst="rect">
            <a:avLst/>
          </a:prstGeom>
        </p:spPr>
        <p:txBody>
          <a:bodyPr lIns="91440"/>
          <a:lstStyle>
            <a:lvl1pPr>
              <a:defRPr sz="1600" baseline="0">
                <a:solidFill>
                  <a:schemeClr val="accent1"/>
                </a:solidFill>
              </a:defRPr>
            </a:lvl1pPr>
          </a:lstStyle>
          <a:p>
            <a:pPr lvl="0"/>
            <a:r>
              <a:rPr lang="en-US"/>
              <a:t>Date, Month, Year</a:t>
            </a:r>
          </a:p>
        </p:txBody>
      </p:sp>
      <p:pic>
        <p:nvPicPr>
          <p:cNvPr id="9" name="Picture 8">
            <a:extLst>
              <a:ext uri="{FF2B5EF4-FFF2-40B4-BE49-F238E27FC236}">
                <a16:creationId xmlns:a16="http://schemas.microsoft.com/office/drawing/2014/main" id="{6CC0D548-9C61-40BC-B65C-5E6B81CE3856}"/>
              </a:ext>
            </a:extLst>
          </p:cNvPr>
          <p:cNvPicPr>
            <a:picLocks noChangeAspect="1"/>
          </p:cNvPicPr>
          <p:nvPr userDrawn="1"/>
        </p:nvPicPr>
        <p:blipFill rotWithShape="1">
          <a:blip r:embed="rId2"/>
          <a:srcRect l="9315" t="22149" r="9315" b="20676"/>
          <a:stretch/>
        </p:blipFill>
        <p:spPr>
          <a:xfrm>
            <a:off x="828677" y="683259"/>
            <a:ext cx="2414901" cy="725905"/>
          </a:xfrm>
          <a:prstGeom prst="rect">
            <a:avLst/>
          </a:prstGeom>
        </p:spPr>
      </p:pic>
    </p:spTree>
    <p:extLst>
      <p:ext uri="{BB962C8B-B14F-4D97-AF65-F5344CB8AC3E}">
        <p14:creationId xmlns:p14="http://schemas.microsoft.com/office/powerpoint/2010/main" val="891250054"/>
      </p:ext>
    </p:extLst>
  </p:cSld>
  <p:clrMapOvr>
    <a:masterClrMapping/>
  </p:clrMapOvr>
  <p:extLst>
    <p:ext uri="{DCECCB84-F9BA-43D5-87BE-67443E8EF086}">
      <p15:sldGuideLst xmlns:p15="http://schemas.microsoft.com/office/powerpoint/2012/main">
        <p15:guide id="1" orient="horz" pos="432">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Kroll Title Slide 1">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9C0F3E62-B2DF-48E7-81E5-AC63DD5C8B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78023"/>
            <a:ext cx="1836422" cy="426798"/>
          </a:xfrm>
          <a:prstGeom prst="rect">
            <a:avLst/>
          </a:prstGeom>
        </p:spPr>
      </p:pic>
      <p:sp>
        <p:nvSpPr>
          <p:cNvPr id="11" name="Title 1">
            <a:extLst>
              <a:ext uri="{FF2B5EF4-FFF2-40B4-BE49-F238E27FC236}">
                <a16:creationId xmlns:a16="http://schemas.microsoft.com/office/drawing/2014/main" id="{5F5C0177-6760-4C35-A97E-9A0DEE4B0CA1}"/>
              </a:ext>
            </a:extLst>
          </p:cNvPr>
          <p:cNvSpPr>
            <a:spLocks noGrp="1" noChangeAspect="1"/>
          </p:cNvSpPr>
          <p:nvPr>
            <p:ph type="title" hasCustomPrompt="1"/>
          </p:nvPr>
        </p:nvSpPr>
        <p:spPr>
          <a:xfrm>
            <a:off x="701051" y="1156253"/>
            <a:ext cx="11490949" cy="1377398"/>
          </a:xfrm>
          <a:prstGeom prst="rect">
            <a:avLst/>
          </a:prstGeom>
        </p:spPr>
        <p:txBody>
          <a:bodyPr lIns="91440" anchor="b" anchorCtr="0">
            <a:noAutofit/>
          </a:bodyPr>
          <a:lstStyle>
            <a:lvl1pPr>
              <a:defRPr sz="5000" kern="3000" spc="-100" baseline="0">
                <a:solidFill>
                  <a:schemeClr val="bg1"/>
                </a:solidFill>
              </a:defRPr>
            </a:lvl1pPr>
          </a:lstStyle>
          <a:p>
            <a:r>
              <a:rPr lang="en-US"/>
              <a:t>Internal Presentation Title</a:t>
            </a:r>
          </a:p>
        </p:txBody>
      </p:sp>
      <p:sp>
        <p:nvSpPr>
          <p:cNvPr id="14" name="Freeform 13">
            <a:extLst>
              <a:ext uri="{FF2B5EF4-FFF2-40B4-BE49-F238E27FC236}">
                <a16:creationId xmlns:a16="http://schemas.microsoft.com/office/drawing/2014/main" id="{570FA735-66D5-3C4E-AA0E-0BA10C6C6F56}"/>
              </a:ext>
            </a:extLst>
          </p:cNvPr>
          <p:cNvSpPr/>
          <p:nvPr userDrawn="1"/>
        </p:nvSpPr>
        <p:spPr>
          <a:xfrm>
            <a:off x="-9832" y="5496232"/>
            <a:ext cx="5751871" cy="1386349"/>
          </a:xfrm>
          <a:custGeom>
            <a:avLst/>
            <a:gdLst>
              <a:gd name="connsiteX0" fmla="*/ 0 w 5751871"/>
              <a:gd name="connsiteY0" fmla="*/ 0 h 1386349"/>
              <a:gd name="connsiteX1" fmla="*/ 5751871 w 5751871"/>
              <a:gd name="connsiteY1" fmla="*/ 1376516 h 1386349"/>
              <a:gd name="connsiteX2" fmla="*/ 0 w 5751871"/>
              <a:gd name="connsiteY2" fmla="*/ 1386349 h 1386349"/>
              <a:gd name="connsiteX3" fmla="*/ 0 w 5751871"/>
              <a:gd name="connsiteY3" fmla="*/ 0 h 1386349"/>
            </a:gdLst>
            <a:ahLst/>
            <a:cxnLst>
              <a:cxn ang="0">
                <a:pos x="connsiteX0" y="connsiteY0"/>
              </a:cxn>
              <a:cxn ang="0">
                <a:pos x="connsiteX1" y="connsiteY1"/>
              </a:cxn>
              <a:cxn ang="0">
                <a:pos x="connsiteX2" y="connsiteY2"/>
              </a:cxn>
              <a:cxn ang="0">
                <a:pos x="connsiteX3" y="connsiteY3"/>
              </a:cxn>
            </a:cxnLst>
            <a:rect l="l" t="t" r="r" b="b"/>
            <a:pathLst>
              <a:path w="5751871" h="1386349">
                <a:moveTo>
                  <a:pt x="0" y="0"/>
                </a:moveTo>
                <a:lnTo>
                  <a:pt x="5751871" y="1376516"/>
                </a:lnTo>
                <a:lnTo>
                  <a:pt x="0" y="138634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DCF45251-6A16-0344-B742-5258EA3A135E}"/>
              </a:ext>
            </a:extLst>
          </p:cNvPr>
          <p:cNvSpPr/>
          <p:nvPr userDrawn="1"/>
        </p:nvSpPr>
        <p:spPr>
          <a:xfrm>
            <a:off x="10976126" y="2390329"/>
            <a:ext cx="1243586" cy="4482419"/>
          </a:xfrm>
          <a:custGeom>
            <a:avLst/>
            <a:gdLst>
              <a:gd name="connsiteX0" fmla="*/ 1120877 w 1130709"/>
              <a:gd name="connsiteY0" fmla="*/ 0 h 2831690"/>
              <a:gd name="connsiteX1" fmla="*/ 0 w 1130709"/>
              <a:gd name="connsiteY1" fmla="*/ 2831690 h 2831690"/>
              <a:gd name="connsiteX2" fmla="*/ 1130709 w 1130709"/>
              <a:gd name="connsiteY2" fmla="*/ 2831690 h 2831690"/>
              <a:gd name="connsiteX3" fmla="*/ 1120877 w 1130709"/>
              <a:gd name="connsiteY3" fmla="*/ 0 h 2831690"/>
              <a:gd name="connsiteX0" fmla="*/ 790787 w 800619"/>
              <a:gd name="connsiteY0" fmla="*/ 0 h 2831690"/>
              <a:gd name="connsiteX1" fmla="*/ 0 w 800619"/>
              <a:gd name="connsiteY1" fmla="*/ 2831690 h 2831690"/>
              <a:gd name="connsiteX2" fmla="*/ 800619 w 800619"/>
              <a:gd name="connsiteY2" fmla="*/ 2831690 h 2831690"/>
              <a:gd name="connsiteX3" fmla="*/ 790787 w 800619"/>
              <a:gd name="connsiteY3" fmla="*/ 0 h 2831690"/>
              <a:gd name="connsiteX0" fmla="*/ 483203 w 493035"/>
              <a:gd name="connsiteY0" fmla="*/ 0 h 2831690"/>
              <a:gd name="connsiteX1" fmla="*/ 0 w 493035"/>
              <a:gd name="connsiteY1" fmla="*/ 2779175 h 2831690"/>
              <a:gd name="connsiteX2" fmla="*/ 493035 w 493035"/>
              <a:gd name="connsiteY2" fmla="*/ 2831690 h 2831690"/>
              <a:gd name="connsiteX3" fmla="*/ 483203 w 493035"/>
              <a:gd name="connsiteY3" fmla="*/ 0 h 2831690"/>
              <a:gd name="connsiteX0" fmla="*/ 775782 w 785614"/>
              <a:gd name="connsiteY0" fmla="*/ 0 h 2831690"/>
              <a:gd name="connsiteX1" fmla="*/ 0 w 785614"/>
              <a:gd name="connsiteY1" fmla="*/ 2831689 h 2831690"/>
              <a:gd name="connsiteX2" fmla="*/ 785614 w 785614"/>
              <a:gd name="connsiteY2" fmla="*/ 2831690 h 2831690"/>
              <a:gd name="connsiteX3" fmla="*/ 775782 w 785614"/>
              <a:gd name="connsiteY3" fmla="*/ 0 h 2831690"/>
            </a:gdLst>
            <a:ahLst/>
            <a:cxnLst>
              <a:cxn ang="0">
                <a:pos x="connsiteX0" y="connsiteY0"/>
              </a:cxn>
              <a:cxn ang="0">
                <a:pos x="connsiteX1" y="connsiteY1"/>
              </a:cxn>
              <a:cxn ang="0">
                <a:pos x="connsiteX2" y="connsiteY2"/>
              </a:cxn>
              <a:cxn ang="0">
                <a:pos x="connsiteX3" y="connsiteY3"/>
              </a:cxn>
            </a:cxnLst>
            <a:rect l="l" t="t" r="r" b="b"/>
            <a:pathLst>
              <a:path w="785614" h="2831690">
                <a:moveTo>
                  <a:pt x="775782" y="0"/>
                </a:moveTo>
                <a:lnTo>
                  <a:pt x="0" y="2831689"/>
                </a:lnTo>
                <a:lnTo>
                  <a:pt x="785614" y="2831690"/>
                </a:lnTo>
                <a:cubicBezTo>
                  <a:pt x="782337" y="1887793"/>
                  <a:pt x="779059" y="943897"/>
                  <a:pt x="77578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CA0B653F-3719-F548-922A-3B1E510D2721}"/>
              </a:ext>
            </a:extLst>
          </p:cNvPr>
          <p:cNvSpPr>
            <a:spLocks noGrp="1" noChangeAspect="1"/>
          </p:cNvSpPr>
          <p:nvPr>
            <p:ph type="body" sz="quarter" idx="11" hasCustomPrompt="1"/>
          </p:nvPr>
        </p:nvSpPr>
        <p:spPr>
          <a:xfrm>
            <a:off x="712864" y="2705101"/>
            <a:ext cx="8677275" cy="409575"/>
          </a:xfrm>
          <a:prstGeom prst="rect">
            <a:avLst/>
          </a:prstGeom>
        </p:spPr>
        <p:txBody>
          <a:bodyPr lIns="91440" anchor="ctr" anchorCtr="0"/>
          <a:lstStyle>
            <a:lvl1pPr>
              <a:defRPr sz="2000">
                <a:solidFill>
                  <a:schemeClr val="bg1"/>
                </a:solidFill>
              </a:defRPr>
            </a:lvl1pPr>
          </a:lstStyle>
          <a:p>
            <a:pPr lvl="0"/>
            <a:r>
              <a:rPr lang="en-US"/>
              <a:t>Subhead Information</a:t>
            </a:r>
          </a:p>
        </p:txBody>
      </p:sp>
      <p:sp>
        <p:nvSpPr>
          <p:cNvPr id="10" name="Text Placeholder 2">
            <a:extLst>
              <a:ext uri="{FF2B5EF4-FFF2-40B4-BE49-F238E27FC236}">
                <a16:creationId xmlns:a16="http://schemas.microsoft.com/office/drawing/2014/main" id="{D495770D-97E1-BF46-BFC5-4F8BD664029A}"/>
              </a:ext>
            </a:extLst>
          </p:cNvPr>
          <p:cNvSpPr>
            <a:spLocks noGrp="1" noChangeAspect="1"/>
          </p:cNvSpPr>
          <p:nvPr>
            <p:ph type="body" sz="quarter" idx="12" hasCustomPrompt="1"/>
          </p:nvPr>
        </p:nvSpPr>
        <p:spPr>
          <a:xfrm>
            <a:off x="723756" y="3275445"/>
            <a:ext cx="2418455" cy="290715"/>
          </a:xfrm>
          <a:prstGeom prst="rect">
            <a:avLst/>
          </a:prstGeom>
        </p:spPr>
        <p:txBody>
          <a:bodyPr lIns="91440"/>
          <a:lstStyle>
            <a:lvl1pPr>
              <a:defRPr sz="1600" baseline="0">
                <a:solidFill>
                  <a:schemeClr val="bg2"/>
                </a:solidFill>
              </a:defRPr>
            </a:lvl1pPr>
          </a:lstStyle>
          <a:p>
            <a:pPr lvl="0"/>
            <a:r>
              <a:rPr lang="en-US"/>
              <a:t>Date, Month, Year</a:t>
            </a:r>
          </a:p>
        </p:txBody>
      </p:sp>
    </p:spTree>
    <p:extLst>
      <p:ext uri="{BB962C8B-B14F-4D97-AF65-F5344CB8AC3E}">
        <p14:creationId xmlns:p14="http://schemas.microsoft.com/office/powerpoint/2010/main" val="384472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mp;P Endorsed Title Slide 1">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5C0177-6760-4C35-A97E-9A0DEE4B0CA1}"/>
              </a:ext>
            </a:extLst>
          </p:cNvPr>
          <p:cNvSpPr>
            <a:spLocks noGrp="1" noChangeAspect="1"/>
          </p:cNvSpPr>
          <p:nvPr>
            <p:ph type="title" hasCustomPrompt="1"/>
          </p:nvPr>
        </p:nvSpPr>
        <p:spPr>
          <a:xfrm>
            <a:off x="701051" y="1156253"/>
            <a:ext cx="11490949" cy="1377398"/>
          </a:xfrm>
          <a:prstGeom prst="rect">
            <a:avLst/>
          </a:prstGeom>
        </p:spPr>
        <p:txBody>
          <a:bodyPr lIns="91440" anchor="b" anchorCtr="0">
            <a:noAutofit/>
          </a:bodyPr>
          <a:lstStyle>
            <a:lvl1pPr>
              <a:defRPr sz="5000" kern="3000" spc="-100" baseline="0">
                <a:solidFill>
                  <a:schemeClr val="bg1"/>
                </a:solidFill>
              </a:defRPr>
            </a:lvl1pPr>
          </a:lstStyle>
          <a:p>
            <a:r>
              <a:rPr lang="en-US"/>
              <a:t>Internal Presentation Title</a:t>
            </a:r>
          </a:p>
        </p:txBody>
      </p:sp>
      <p:sp>
        <p:nvSpPr>
          <p:cNvPr id="14" name="Freeform 13">
            <a:extLst>
              <a:ext uri="{FF2B5EF4-FFF2-40B4-BE49-F238E27FC236}">
                <a16:creationId xmlns:a16="http://schemas.microsoft.com/office/drawing/2014/main" id="{570FA735-66D5-3C4E-AA0E-0BA10C6C6F56}"/>
              </a:ext>
            </a:extLst>
          </p:cNvPr>
          <p:cNvSpPr/>
          <p:nvPr userDrawn="1"/>
        </p:nvSpPr>
        <p:spPr>
          <a:xfrm>
            <a:off x="-9832" y="5496232"/>
            <a:ext cx="5751871" cy="1386349"/>
          </a:xfrm>
          <a:custGeom>
            <a:avLst/>
            <a:gdLst>
              <a:gd name="connsiteX0" fmla="*/ 0 w 5751871"/>
              <a:gd name="connsiteY0" fmla="*/ 0 h 1386349"/>
              <a:gd name="connsiteX1" fmla="*/ 5751871 w 5751871"/>
              <a:gd name="connsiteY1" fmla="*/ 1376516 h 1386349"/>
              <a:gd name="connsiteX2" fmla="*/ 0 w 5751871"/>
              <a:gd name="connsiteY2" fmla="*/ 1386349 h 1386349"/>
              <a:gd name="connsiteX3" fmla="*/ 0 w 5751871"/>
              <a:gd name="connsiteY3" fmla="*/ 0 h 1386349"/>
            </a:gdLst>
            <a:ahLst/>
            <a:cxnLst>
              <a:cxn ang="0">
                <a:pos x="connsiteX0" y="connsiteY0"/>
              </a:cxn>
              <a:cxn ang="0">
                <a:pos x="connsiteX1" y="connsiteY1"/>
              </a:cxn>
              <a:cxn ang="0">
                <a:pos x="connsiteX2" y="connsiteY2"/>
              </a:cxn>
              <a:cxn ang="0">
                <a:pos x="connsiteX3" y="connsiteY3"/>
              </a:cxn>
            </a:cxnLst>
            <a:rect l="l" t="t" r="r" b="b"/>
            <a:pathLst>
              <a:path w="5751871" h="1386349">
                <a:moveTo>
                  <a:pt x="0" y="0"/>
                </a:moveTo>
                <a:lnTo>
                  <a:pt x="5751871" y="1376516"/>
                </a:lnTo>
                <a:lnTo>
                  <a:pt x="0" y="138634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DCF45251-6A16-0344-B742-5258EA3A135E}"/>
              </a:ext>
            </a:extLst>
          </p:cNvPr>
          <p:cNvSpPr/>
          <p:nvPr userDrawn="1"/>
        </p:nvSpPr>
        <p:spPr>
          <a:xfrm>
            <a:off x="10976126" y="2390329"/>
            <a:ext cx="1243586" cy="4482419"/>
          </a:xfrm>
          <a:custGeom>
            <a:avLst/>
            <a:gdLst>
              <a:gd name="connsiteX0" fmla="*/ 1120877 w 1130709"/>
              <a:gd name="connsiteY0" fmla="*/ 0 h 2831690"/>
              <a:gd name="connsiteX1" fmla="*/ 0 w 1130709"/>
              <a:gd name="connsiteY1" fmla="*/ 2831690 h 2831690"/>
              <a:gd name="connsiteX2" fmla="*/ 1130709 w 1130709"/>
              <a:gd name="connsiteY2" fmla="*/ 2831690 h 2831690"/>
              <a:gd name="connsiteX3" fmla="*/ 1120877 w 1130709"/>
              <a:gd name="connsiteY3" fmla="*/ 0 h 2831690"/>
              <a:gd name="connsiteX0" fmla="*/ 790787 w 800619"/>
              <a:gd name="connsiteY0" fmla="*/ 0 h 2831690"/>
              <a:gd name="connsiteX1" fmla="*/ 0 w 800619"/>
              <a:gd name="connsiteY1" fmla="*/ 2831690 h 2831690"/>
              <a:gd name="connsiteX2" fmla="*/ 800619 w 800619"/>
              <a:gd name="connsiteY2" fmla="*/ 2831690 h 2831690"/>
              <a:gd name="connsiteX3" fmla="*/ 790787 w 800619"/>
              <a:gd name="connsiteY3" fmla="*/ 0 h 2831690"/>
              <a:gd name="connsiteX0" fmla="*/ 483203 w 493035"/>
              <a:gd name="connsiteY0" fmla="*/ 0 h 2831690"/>
              <a:gd name="connsiteX1" fmla="*/ 0 w 493035"/>
              <a:gd name="connsiteY1" fmla="*/ 2779175 h 2831690"/>
              <a:gd name="connsiteX2" fmla="*/ 493035 w 493035"/>
              <a:gd name="connsiteY2" fmla="*/ 2831690 h 2831690"/>
              <a:gd name="connsiteX3" fmla="*/ 483203 w 493035"/>
              <a:gd name="connsiteY3" fmla="*/ 0 h 2831690"/>
              <a:gd name="connsiteX0" fmla="*/ 775782 w 785614"/>
              <a:gd name="connsiteY0" fmla="*/ 0 h 2831690"/>
              <a:gd name="connsiteX1" fmla="*/ 0 w 785614"/>
              <a:gd name="connsiteY1" fmla="*/ 2831689 h 2831690"/>
              <a:gd name="connsiteX2" fmla="*/ 785614 w 785614"/>
              <a:gd name="connsiteY2" fmla="*/ 2831690 h 2831690"/>
              <a:gd name="connsiteX3" fmla="*/ 775782 w 785614"/>
              <a:gd name="connsiteY3" fmla="*/ 0 h 2831690"/>
            </a:gdLst>
            <a:ahLst/>
            <a:cxnLst>
              <a:cxn ang="0">
                <a:pos x="connsiteX0" y="connsiteY0"/>
              </a:cxn>
              <a:cxn ang="0">
                <a:pos x="connsiteX1" y="connsiteY1"/>
              </a:cxn>
              <a:cxn ang="0">
                <a:pos x="connsiteX2" y="connsiteY2"/>
              </a:cxn>
              <a:cxn ang="0">
                <a:pos x="connsiteX3" y="connsiteY3"/>
              </a:cxn>
            </a:cxnLst>
            <a:rect l="l" t="t" r="r" b="b"/>
            <a:pathLst>
              <a:path w="785614" h="2831690">
                <a:moveTo>
                  <a:pt x="775782" y="0"/>
                </a:moveTo>
                <a:lnTo>
                  <a:pt x="0" y="2831689"/>
                </a:lnTo>
                <a:lnTo>
                  <a:pt x="785614" y="2831690"/>
                </a:lnTo>
                <a:cubicBezTo>
                  <a:pt x="782337" y="1887793"/>
                  <a:pt x="779059" y="943897"/>
                  <a:pt x="77578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CA0B653F-3719-F548-922A-3B1E510D2721}"/>
              </a:ext>
            </a:extLst>
          </p:cNvPr>
          <p:cNvSpPr>
            <a:spLocks noGrp="1" noChangeAspect="1"/>
          </p:cNvSpPr>
          <p:nvPr>
            <p:ph type="body" sz="quarter" idx="11" hasCustomPrompt="1"/>
          </p:nvPr>
        </p:nvSpPr>
        <p:spPr>
          <a:xfrm>
            <a:off x="712864" y="2705101"/>
            <a:ext cx="8677275" cy="409575"/>
          </a:xfrm>
          <a:prstGeom prst="rect">
            <a:avLst/>
          </a:prstGeom>
        </p:spPr>
        <p:txBody>
          <a:bodyPr lIns="91440" anchor="ctr" anchorCtr="0"/>
          <a:lstStyle>
            <a:lvl1pPr>
              <a:defRPr sz="2000">
                <a:solidFill>
                  <a:schemeClr val="bg1"/>
                </a:solidFill>
              </a:defRPr>
            </a:lvl1pPr>
          </a:lstStyle>
          <a:p>
            <a:pPr lvl="0"/>
            <a:r>
              <a:rPr lang="en-US"/>
              <a:t>Subhead Information</a:t>
            </a:r>
          </a:p>
        </p:txBody>
      </p:sp>
      <p:sp>
        <p:nvSpPr>
          <p:cNvPr id="10" name="Text Placeholder 2">
            <a:extLst>
              <a:ext uri="{FF2B5EF4-FFF2-40B4-BE49-F238E27FC236}">
                <a16:creationId xmlns:a16="http://schemas.microsoft.com/office/drawing/2014/main" id="{D495770D-97E1-BF46-BFC5-4F8BD664029A}"/>
              </a:ext>
            </a:extLst>
          </p:cNvPr>
          <p:cNvSpPr>
            <a:spLocks noGrp="1" noChangeAspect="1"/>
          </p:cNvSpPr>
          <p:nvPr>
            <p:ph type="body" sz="quarter" idx="12" hasCustomPrompt="1"/>
          </p:nvPr>
        </p:nvSpPr>
        <p:spPr>
          <a:xfrm>
            <a:off x="723756" y="3275445"/>
            <a:ext cx="2418455" cy="290715"/>
          </a:xfrm>
          <a:prstGeom prst="rect">
            <a:avLst/>
          </a:prstGeom>
        </p:spPr>
        <p:txBody>
          <a:bodyPr lIns="91440"/>
          <a:lstStyle>
            <a:lvl1pPr>
              <a:defRPr sz="1600" baseline="0">
                <a:solidFill>
                  <a:schemeClr val="bg2"/>
                </a:solidFill>
              </a:defRPr>
            </a:lvl1pPr>
          </a:lstStyle>
          <a:p>
            <a:pPr lvl="0"/>
            <a:r>
              <a:rPr lang="en-US"/>
              <a:t>Date, Month, Year</a:t>
            </a:r>
          </a:p>
        </p:txBody>
      </p:sp>
    </p:spTree>
    <p:extLst>
      <p:ext uri="{BB962C8B-B14F-4D97-AF65-F5344CB8AC3E}">
        <p14:creationId xmlns:p14="http://schemas.microsoft.com/office/powerpoint/2010/main" val="627623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KBS Title Slide 1">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9C0F3E62-B2DF-48E7-81E5-AC63DD5C8B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78023"/>
            <a:ext cx="1836422" cy="426798"/>
          </a:xfrm>
          <a:prstGeom prst="rect">
            <a:avLst/>
          </a:prstGeom>
        </p:spPr>
      </p:pic>
      <p:sp>
        <p:nvSpPr>
          <p:cNvPr id="11" name="Title 1">
            <a:extLst>
              <a:ext uri="{FF2B5EF4-FFF2-40B4-BE49-F238E27FC236}">
                <a16:creationId xmlns:a16="http://schemas.microsoft.com/office/drawing/2014/main" id="{5F5C0177-6760-4C35-A97E-9A0DEE4B0CA1}"/>
              </a:ext>
            </a:extLst>
          </p:cNvPr>
          <p:cNvSpPr>
            <a:spLocks noGrp="1" noChangeAspect="1"/>
          </p:cNvSpPr>
          <p:nvPr>
            <p:ph type="title" hasCustomPrompt="1"/>
          </p:nvPr>
        </p:nvSpPr>
        <p:spPr>
          <a:xfrm>
            <a:off x="701051" y="1156253"/>
            <a:ext cx="11490949" cy="1377398"/>
          </a:xfrm>
          <a:prstGeom prst="rect">
            <a:avLst/>
          </a:prstGeom>
        </p:spPr>
        <p:txBody>
          <a:bodyPr lIns="91440" anchor="b" anchorCtr="0">
            <a:noAutofit/>
          </a:bodyPr>
          <a:lstStyle>
            <a:lvl1pPr>
              <a:defRPr sz="5000" kern="3000" spc="-100" baseline="0">
                <a:solidFill>
                  <a:schemeClr val="bg1"/>
                </a:solidFill>
              </a:defRPr>
            </a:lvl1pPr>
          </a:lstStyle>
          <a:p>
            <a:r>
              <a:rPr lang="en-US"/>
              <a:t>Internal Presentation Title</a:t>
            </a:r>
          </a:p>
        </p:txBody>
      </p:sp>
      <p:sp>
        <p:nvSpPr>
          <p:cNvPr id="14" name="Freeform 13">
            <a:extLst>
              <a:ext uri="{FF2B5EF4-FFF2-40B4-BE49-F238E27FC236}">
                <a16:creationId xmlns:a16="http://schemas.microsoft.com/office/drawing/2014/main" id="{570FA735-66D5-3C4E-AA0E-0BA10C6C6F56}"/>
              </a:ext>
            </a:extLst>
          </p:cNvPr>
          <p:cNvSpPr/>
          <p:nvPr userDrawn="1"/>
        </p:nvSpPr>
        <p:spPr>
          <a:xfrm>
            <a:off x="-9832" y="5496232"/>
            <a:ext cx="5751871" cy="1386349"/>
          </a:xfrm>
          <a:custGeom>
            <a:avLst/>
            <a:gdLst>
              <a:gd name="connsiteX0" fmla="*/ 0 w 5751871"/>
              <a:gd name="connsiteY0" fmla="*/ 0 h 1386349"/>
              <a:gd name="connsiteX1" fmla="*/ 5751871 w 5751871"/>
              <a:gd name="connsiteY1" fmla="*/ 1376516 h 1386349"/>
              <a:gd name="connsiteX2" fmla="*/ 0 w 5751871"/>
              <a:gd name="connsiteY2" fmla="*/ 1386349 h 1386349"/>
              <a:gd name="connsiteX3" fmla="*/ 0 w 5751871"/>
              <a:gd name="connsiteY3" fmla="*/ 0 h 1386349"/>
            </a:gdLst>
            <a:ahLst/>
            <a:cxnLst>
              <a:cxn ang="0">
                <a:pos x="connsiteX0" y="connsiteY0"/>
              </a:cxn>
              <a:cxn ang="0">
                <a:pos x="connsiteX1" y="connsiteY1"/>
              </a:cxn>
              <a:cxn ang="0">
                <a:pos x="connsiteX2" y="connsiteY2"/>
              </a:cxn>
              <a:cxn ang="0">
                <a:pos x="connsiteX3" y="connsiteY3"/>
              </a:cxn>
            </a:cxnLst>
            <a:rect l="l" t="t" r="r" b="b"/>
            <a:pathLst>
              <a:path w="5751871" h="1386349">
                <a:moveTo>
                  <a:pt x="0" y="0"/>
                </a:moveTo>
                <a:lnTo>
                  <a:pt x="5751871" y="1376516"/>
                </a:lnTo>
                <a:lnTo>
                  <a:pt x="0" y="138634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DCF45251-6A16-0344-B742-5258EA3A135E}"/>
              </a:ext>
            </a:extLst>
          </p:cNvPr>
          <p:cNvSpPr/>
          <p:nvPr userDrawn="1"/>
        </p:nvSpPr>
        <p:spPr>
          <a:xfrm>
            <a:off x="10976126" y="2390329"/>
            <a:ext cx="1243586" cy="4482419"/>
          </a:xfrm>
          <a:custGeom>
            <a:avLst/>
            <a:gdLst>
              <a:gd name="connsiteX0" fmla="*/ 1120877 w 1130709"/>
              <a:gd name="connsiteY0" fmla="*/ 0 h 2831690"/>
              <a:gd name="connsiteX1" fmla="*/ 0 w 1130709"/>
              <a:gd name="connsiteY1" fmla="*/ 2831690 h 2831690"/>
              <a:gd name="connsiteX2" fmla="*/ 1130709 w 1130709"/>
              <a:gd name="connsiteY2" fmla="*/ 2831690 h 2831690"/>
              <a:gd name="connsiteX3" fmla="*/ 1120877 w 1130709"/>
              <a:gd name="connsiteY3" fmla="*/ 0 h 2831690"/>
              <a:gd name="connsiteX0" fmla="*/ 790787 w 800619"/>
              <a:gd name="connsiteY0" fmla="*/ 0 h 2831690"/>
              <a:gd name="connsiteX1" fmla="*/ 0 w 800619"/>
              <a:gd name="connsiteY1" fmla="*/ 2831690 h 2831690"/>
              <a:gd name="connsiteX2" fmla="*/ 800619 w 800619"/>
              <a:gd name="connsiteY2" fmla="*/ 2831690 h 2831690"/>
              <a:gd name="connsiteX3" fmla="*/ 790787 w 800619"/>
              <a:gd name="connsiteY3" fmla="*/ 0 h 2831690"/>
              <a:gd name="connsiteX0" fmla="*/ 483203 w 493035"/>
              <a:gd name="connsiteY0" fmla="*/ 0 h 2831690"/>
              <a:gd name="connsiteX1" fmla="*/ 0 w 493035"/>
              <a:gd name="connsiteY1" fmla="*/ 2779175 h 2831690"/>
              <a:gd name="connsiteX2" fmla="*/ 493035 w 493035"/>
              <a:gd name="connsiteY2" fmla="*/ 2831690 h 2831690"/>
              <a:gd name="connsiteX3" fmla="*/ 483203 w 493035"/>
              <a:gd name="connsiteY3" fmla="*/ 0 h 2831690"/>
              <a:gd name="connsiteX0" fmla="*/ 775782 w 785614"/>
              <a:gd name="connsiteY0" fmla="*/ 0 h 2831690"/>
              <a:gd name="connsiteX1" fmla="*/ 0 w 785614"/>
              <a:gd name="connsiteY1" fmla="*/ 2831689 h 2831690"/>
              <a:gd name="connsiteX2" fmla="*/ 785614 w 785614"/>
              <a:gd name="connsiteY2" fmla="*/ 2831690 h 2831690"/>
              <a:gd name="connsiteX3" fmla="*/ 775782 w 785614"/>
              <a:gd name="connsiteY3" fmla="*/ 0 h 2831690"/>
            </a:gdLst>
            <a:ahLst/>
            <a:cxnLst>
              <a:cxn ang="0">
                <a:pos x="connsiteX0" y="connsiteY0"/>
              </a:cxn>
              <a:cxn ang="0">
                <a:pos x="connsiteX1" y="connsiteY1"/>
              </a:cxn>
              <a:cxn ang="0">
                <a:pos x="connsiteX2" y="connsiteY2"/>
              </a:cxn>
              <a:cxn ang="0">
                <a:pos x="connsiteX3" y="connsiteY3"/>
              </a:cxn>
            </a:cxnLst>
            <a:rect l="l" t="t" r="r" b="b"/>
            <a:pathLst>
              <a:path w="785614" h="2831690">
                <a:moveTo>
                  <a:pt x="775782" y="0"/>
                </a:moveTo>
                <a:lnTo>
                  <a:pt x="0" y="2831689"/>
                </a:lnTo>
                <a:lnTo>
                  <a:pt x="785614" y="2831690"/>
                </a:lnTo>
                <a:cubicBezTo>
                  <a:pt x="782337" y="1887793"/>
                  <a:pt x="779059" y="943897"/>
                  <a:pt x="77578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CA0B653F-3719-F548-922A-3B1E510D2721}"/>
              </a:ext>
            </a:extLst>
          </p:cNvPr>
          <p:cNvSpPr>
            <a:spLocks noGrp="1" noChangeAspect="1"/>
          </p:cNvSpPr>
          <p:nvPr>
            <p:ph type="body" sz="quarter" idx="11" hasCustomPrompt="1"/>
          </p:nvPr>
        </p:nvSpPr>
        <p:spPr>
          <a:xfrm>
            <a:off x="712864" y="2705101"/>
            <a:ext cx="8677275" cy="409575"/>
          </a:xfrm>
          <a:prstGeom prst="rect">
            <a:avLst/>
          </a:prstGeom>
        </p:spPr>
        <p:txBody>
          <a:bodyPr lIns="91440" anchor="ctr" anchorCtr="0"/>
          <a:lstStyle>
            <a:lvl1pPr>
              <a:defRPr sz="2000">
                <a:solidFill>
                  <a:schemeClr val="bg1"/>
                </a:solidFill>
              </a:defRPr>
            </a:lvl1pPr>
          </a:lstStyle>
          <a:p>
            <a:pPr lvl="0"/>
            <a:r>
              <a:rPr lang="en-US"/>
              <a:t>Subhead Information</a:t>
            </a:r>
          </a:p>
        </p:txBody>
      </p:sp>
      <p:sp>
        <p:nvSpPr>
          <p:cNvPr id="10" name="Text Placeholder 2">
            <a:extLst>
              <a:ext uri="{FF2B5EF4-FFF2-40B4-BE49-F238E27FC236}">
                <a16:creationId xmlns:a16="http://schemas.microsoft.com/office/drawing/2014/main" id="{D495770D-97E1-BF46-BFC5-4F8BD664029A}"/>
              </a:ext>
            </a:extLst>
          </p:cNvPr>
          <p:cNvSpPr>
            <a:spLocks noGrp="1" noChangeAspect="1"/>
          </p:cNvSpPr>
          <p:nvPr>
            <p:ph type="body" sz="quarter" idx="12" hasCustomPrompt="1"/>
          </p:nvPr>
        </p:nvSpPr>
        <p:spPr>
          <a:xfrm>
            <a:off x="723756" y="3275445"/>
            <a:ext cx="2418455" cy="290715"/>
          </a:xfrm>
          <a:prstGeom prst="rect">
            <a:avLst/>
          </a:prstGeom>
        </p:spPr>
        <p:txBody>
          <a:bodyPr lIns="91440"/>
          <a:lstStyle>
            <a:lvl1pPr>
              <a:defRPr sz="1600" baseline="0">
                <a:solidFill>
                  <a:schemeClr val="bg2"/>
                </a:solidFill>
              </a:defRPr>
            </a:lvl1pPr>
          </a:lstStyle>
          <a:p>
            <a:pPr lvl="0"/>
            <a:r>
              <a:rPr lang="en-US"/>
              <a:t>Date, Month, Year</a:t>
            </a:r>
          </a:p>
        </p:txBody>
      </p:sp>
    </p:spTree>
    <p:extLst>
      <p:ext uri="{BB962C8B-B14F-4D97-AF65-F5344CB8AC3E}">
        <p14:creationId xmlns:p14="http://schemas.microsoft.com/office/powerpoint/2010/main" val="4237121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EAG Title Slide 1">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9C0F3E62-B2DF-48E7-81E5-AC63DD5C8B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78023"/>
            <a:ext cx="1836422" cy="426798"/>
          </a:xfrm>
          <a:prstGeom prst="rect">
            <a:avLst/>
          </a:prstGeom>
        </p:spPr>
      </p:pic>
      <p:sp>
        <p:nvSpPr>
          <p:cNvPr id="11" name="Title 1">
            <a:extLst>
              <a:ext uri="{FF2B5EF4-FFF2-40B4-BE49-F238E27FC236}">
                <a16:creationId xmlns:a16="http://schemas.microsoft.com/office/drawing/2014/main" id="{5F5C0177-6760-4C35-A97E-9A0DEE4B0CA1}"/>
              </a:ext>
            </a:extLst>
          </p:cNvPr>
          <p:cNvSpPr>
            <a:spLocks noGrp="1" noChangeAspect="1"/>
          </p:cNvSpPr>
          <p:nvPr>
            <p:ph type="title" hasCustomPrompt="1"/>
          </p:nvPr>
        </p:nvSpPr>
        <p:spPr>
          <a:xfrm>
            <a:off x="701051" y="1156253"/>
            <a:ext cx="11490949" cy="1377398"/>
          </a:xfrm>
          <a:prstGeom prst="rect">
            <a:avLst/>
          </a:prstGeom>
        </p:spPr>
        <p:txBody>
          <a:bodyPr lIns="91440" anchor="b" anchorCtr="0">
            <a:noAutofit/>
          </a:bodyPr>
          <a:lstStyle>
            <a:lvl1pPr>
              <a:defRPr sz="5000" kern="3000" spc="-100" baseline="0">
                <a:solidFill>
                  <a:schemeClr val="bg1"/>
                </a:solidFill>
              </a:defRPr>
            </a:lvl1pPr>
          </a:lstStyle>
          <a:p>
            <a:r>
              <a:rPr lang="en-US"/>
              <a:t>Internal Presentation Title</a:t>
            </a:r>
          </a:p>
        </p:txBody>
      </p:sp>
      <p:sp>
        <p:nvSpPr>
          <p:cNvPr id="14" name="Freeform 13">
            <a:extLst>
              <a:ext uri="{FF2B5EF4-FFF2-40B4-BE49-F238E27FC236}">
                <a16:creationId xmlns:a16="http://schemas.microsoft.com/office/drawing/2014/main" id="{570FA735-66D5-3C4E-AA0E-0BA10C6C6F56}"/>
              </a:ext>
            </a:extLst>
          </p:cNvPr>
          <p:cNvSpPr/>
          <p:nvPr userDrawn="1"/>
        </p:nvSpPr>
        <p:spPr>
          <a:xfrm>
            <a:off x="-9832" y="5496232"/>
            <a:ext cx="5751871" cy="1386349"/>
          </a:xfrm>
          <a:custGeom>
            <a:avLst/>
            <a:gdLst>
              <a:gd name="connsiteX0" fmla="*/ 0 w 5751871"/>
              <a:gd name="connsiteY0" fmla="*/ 0 h 1386349"/>
              <a:gd name="connsiteX1" fmla="*/ 5751871 w 5751871"/>
              <a:gd name="connsiteY1" fmla="*/ 1376516 h 1386349"/>
              <a:gd name="connsiteX2" fmla="*/ 0 w 5751871"/>
              <a:gd name="connsiteY2" fmla="*/ 1386349 h 1386349"/>
              <a:gd name="connsiteX3" fmla="*/ 0 w 5751871"/>
              <a:gd name="connsiteY3" fmla="*/ 0 h 1386349"/>
            </a:gdLst>
            <a:ahLst/>
            <a:cxnLst>
              <a:cxn ang="0">
                <a:pos x="connsiteX0" y="connsiteY0"/>
              </a:cxn>
              <a:cxn ang="0">
                <a:pos x="connsiteX1" y="connsiteY1"/>
              </a:cxn>
              <a:cxn ang="0">
                <a:pos x="connsiteX2" y="connsiteY2"/>
              </a:cxn>
              <a:cxn ang="0">
                <a:pos x="connsiteX3" y="connsiteY3"/>
              </a:cxn>
            </a:cxnLst>
            <a:rect l="l" t="t" r="r" b="b"/>
            <a:pathLst>
              <a:path w="5751871" h="1386349">
                <a:moveTo>
                  <a:pt x="0" y="0"/>
                </a:moveTo>
                <a:lnTo>
                  <a:pt x="5751871" y="1376516"/>
                </a:lnTo>
                <a:lnTo>
                  <a:pt x="0" y="138634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DCF45251-6A16-0344-B742-5258EA3A135E}"/>
              </a:ext>
            </a:extLst>
          </p:cNvPr>
          <p:cNvSpPr/>
          <p:nvPr userDrawn="1"/>
        </p:nvSpPr>
        <p:spPr>
          <a:xfrm>
            <a:off x="10976126" y="2390329"/>
            <a:ext cx="1243586" cy="4482419"/>
          </a:xfrm>
          <a:custGeom>
            <a:avLst/>
            <a:gdLst>
              <a:gd name="connsiteX0" fmla="*/ 1120877 w 1130709"/>
              <a:gd name="connsiteY0" fmla="*/ 0 h 2831690"/>
              <a:gd name="connsiteX1" fmla="*/ 0 w 1130709"/>
              <a:gd name="connsiteY1" fmla="*/ 2831690 h 2831690"/>
              <a:gd name="connsiteX2" fmla="*/ 1130709 w 1130709"/>
              <a:gd name="connsiteY2" fmla="*/ 2831690 h 2831690"/>
              <a:gd name="connsiteX3" fmla="*/ 1120877 w 1130709"/>
              <a:gd name="connsiteY3" fmla="*/ 0 h 2831690"/>
              <a:gd name="connsiteX0" fmla="*/ 790787 w 800619"/>
              <a:gd name="connsiteY0" fmla="*/ 0 h 2831690"/>
              <a:gd name="connsiteX1" fmla="*/ 0 w 800619"/>
              <a:gd name="connsiteY1" fmla="*/ 2831690 h 2831690"/>
              <a:gd name="connsiteX2" fmla="*/ 800619 w 800619"/>
              <a:gd name="connsiteY2" fmla="*/ 2831690 h 2831690"/>
              <a:gd name="connsiteX3" fmla="*/ 790787 w 800619"/>
              <a:gd name="connsiteY3" fmla="*/ 0 h 2831690"/>
              <a:gd name="connsiteX0" fmla="*/ 483203 w 493035"/>
              <a:gd name="connsiteY0" fmla="*/ 0 h 2831690"/>
              <a:gd name="connsiteX1" fmla="*/ 0 w 493035"/>
              <a:gd name="connsiteY1" fmla="*/ 2779175 h 2831690"/>
              <a:gd name="connsiteX2" fmla="*/ 493035 w 493035"/>
              <a:gd name="connsiteY2" fmla="*/ 2831690 h 2831690"/>
              <a:gd name="connsiteX3" fmla="*/ 483203 w 493035"/>
              <a:gd name="connsiteY3" fmla="*/ 0 h 2831690"/>
              <a:gd name="connsiteX0" fmla="*/ 775782 w 785614"/>
              <a:gd name="connsiteY0" fmla="*/ 0 h 2831690"/>
              <a:gd name="connsiteX1" fmla="*/ 0 w 785614"/>
              <a:gd name="connsiteY1" fmla="*/ 2831689 h 2831690"/>
              <a:gd name="connsiteX2" fmla="*/ 785614 w 785614"/>
              <a:gd name="connsiteY2" fmla="*/ 2831690 h 2831690"/>
              <a:gd name="connsiteX3" fmla="*/ 775782 w 785614"/>
              <a:gd name="connsiteY3" fmla="*/ 0 h 2831690"/>
            </a:gdLst>
            <a:ahLst/>
            <a:cxnLst>
              <a:cxn ang="0">
                <a:pos x="connsiteX0" y="connsiteY0"/>
              </a:cxn>
              <a:cxn ang="0">
                <a:pos x="connsiteX1" y="connsiteY1"/>
              </a:cxn>
              <a:cxn ang="0">
                <a:pos x="connsiteX2" y="connsiteY2"/>
              </a:cxn>
              <a:cxn ang="0">
                <a:pos x="connsiteX3" y="connsiteY3"/>
              </a:cxn>
            </a:cxnLst>
            <a:rect l="l" t="t" r="r" b="b"/>
            <a:pathLst>
              <a:path w="785614" h="2831690">
                <a:moveTo>
                  <a:pt x="775782" y="0"/>
                </a:moveTo>
                <a:lnTo>
                  <a:pt x="0" y="2831689"/>
                </a:lnTo>
                <a:lnTo>
                  <a:pt x="785614" y="2831690"/>
                </a:lnTo>
                <a:cubicBezTo>
                  <a:pt x="782337" y="1887793"/>
                  <a:pt x="779059" y="943897"/>
                  <a:pt x="77578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CA0B653F-3719-F548-922A-3B1E510D2721}"/>
              </a:ext>
            </a:extLst>
          </p:cNvPr>
          <p:cNvSpPr>
            <a:spLocks noGrp="1" noChangeAspect="1"/>
          </p:cNvSpPr>
          <p:nvPr>
            <p:ph type="body" sz="quarter" idx="11" hasCustomPrompt="1"/>
          </p:nvPr>
        </p:nvSpPr>
        <p:spPr>
          <a:xfrm>
            <a:off x="712864" y="2705101"/>
            <a:ext cx="8677275" cy="409575"/>
          </a:xfrm>
          <a:prstGeom prst="rect">
            <a:avLst/>
          </a:prstGeom>
        </p:spPr>
        <p:txBody>
          <a:bodyPr lIns="91440" anchor="ctr" anchorCtr="0"/>
          <a:lstStyle>
            <a:lvl1pPr>
              <a:defRPr sz="2000">
                <a:solidFill>
                  <a:schemeClr val="bg1"/>
                </a:solidFill>
              </a:defRPr>
            </a:lvl1pPr>
          </a:lstStyle>
          <a:p>
            <a:pPr lvl="0"/>
            <a:r>
              <a:rPr lang="en-US"/>
              <a:t>Subhead Information</a:t>
            </a:r>
          </a:p>
        </p:txBody>
      </p:sp>
      <p:sp>
        <p:nvSpPr>
          <p:cNvPr id="10" name="Text Placeholder 2">
            <a:extLst>
              <a:ext uri="{FF2B5EF4-FFF2-40B4-BE49-F238E27FC236}">
                <a16:creationId xmlns:a16="http://schemas.microsoft.com/office/drawing/2014/main" id="{D495770D-97E1-BF46-BFC5-4F8BD664029A}"/>
              </a:ext>
            </a:extLst>
          </p:cNvPr>
          <p:cNvSpPr>
            <a:spLocks noGrp="1" noChangeAspect="1"/>
          </p:cNvSpPr>
          <p:nvPr>
            <p:ph type="body" sz="quarter" idx="12" hasCustomPrompt="1"/>
          </p:nvPr>
        </p:nvSpPr>
        <p:spPr>
          <a:xfrm>
            <a:off x="723756" y="3275445"/>
            <a:ext cx="2418455" cy="290715"/>
          </a:xfrm>
          <a:prstGeom prst="rect">
            <a:avLst/>
          </a:prstGeom>
        </p:spPr>
        <p:txBody>
          <a:bodyPr lIns="91440"/>
          <a:lstStyle>
            <a:lvl1pPr>
              <a:defRPr sz="1600" baseline="0">
                <a:solidFill>
                  <a:schemeClr val="bg2"/>
                </a:solidFill>
              </a:defRPr>
            </a:lvl1pPr>
          </a:lstStyle>
          <a:p>
            <a:pPr lvl="0"/>
            <a:r>
              <a:rPr lang="en-US"/>
              <a:t>Date, Month, Year</a:t>
            </a:r>
          </a:p>
        </p:txBody>
      </p:sp>
    </p:spTree>
    <p:extLst>
      <p:ext uri="{BB962C8B-B14F-4D97-AF65-F5344CB8AC3E}">
        <p14:creationId xmlns:p14="http://schemas.microsoft.com/office/powerpoint/2010/main" val="1823322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C">
    <p:bg>
      <p:bgPr>
        <a:solidFill>
          <a:schemeClr val="bg1"/>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57525B8D-085A-024E-AA08-6E82A1E782D1}"/>
              </a:ext>
            </a:extLst>
          </p:cNvPr>
          <p:cNvSpPr/>
          <p:nvPr userDrawn="1"/>
        </p:nvSpPr>
        <p:spPr>
          <a:xfrm>
            <a:off x="-16700" y="-24575"/>
            <a:ext cx="3910982" cy="1060079"/>
          </a:xfrm>
          <a:custGeom>
            <a:avLst/>
            <a:gdLst>
              <a:gd name="connsiteX0" fmla="*/ 3906982 w 3906982"/>
              <a:gd name="connsiteY0" fmla="*/ 11875 h 1056904"/>
              <a:gd name="connsiteX1" fmla="*/ 0 w 3906982"/>
              <a:gd name="connsiteY1" fmla="*/ 1056904 h 1056904"/>
              <a:gd name="connsiteX2" fmla="*/ 11875 w 3906982"/>
              <a:gd name="connsiteY2" fmla="*/ 0 h 1056904"/>
              <a:gd name="connsiteX3" fmla="*/ 3906982 w 3906982"/>
              <a:gd name="connsiteY3" fmla="*/ 11875 h 1056904"/>
              <a:gd name="connsiteX0" fmla="*/ 3910982 w 3910982"/>
              <a:gd name="connsiteY0" fmla="*/ 11875 h 1056904"/>
              <a:gd name="connsiteX1" fmla="*/ 4000 w 3910982"/>
              <a:gd name="connsiteY1" fmla="*/ 1056904 h 1056904"/>
              <a:gd name="connsiteX2" fmla="*/ 0 w 3910982"/>
              <a:gd name="connsiteY2" fmla="*/ 0 h 1056904"/>
              <a:gd name="connsiteX3" fmla="*/ 3910982 w 3910982"/>
              <a:gd name="connsiteY3" fmla="*/ 11875 h 1056904"/>
              <a:gd name="connsiteX0" fmla="*/ 3910982 w 3910982"/>
              <a:gd name="connsiteY0" fmla="*/ 11875 h 1060079"/>
              <a:gd name="connsiteX1" fmla="*/ 825 w 3910982"/>
              <a:gd name="connsiteY1" fmla="*/ 1060079 h 1060079"/>
              <a:gd name="connsiteX2" fmla="*/ 0 w 3910982"/>
              <a:gd name="connsiteY2" fmla="*/ 0 h 1060079"/>
              <a:gd name="connsiteX3" fmla="*/ 3910982 w 3910982"/>
              <a:gd name="connsiteY3" fmla="*/ 11875 h 1060079"/>
              <a:gd name="connsiteX0" fmla="*/ 3910982 w 3910982"/>
              <a:gd name="connsiteY0" fmla="*/ 5525 h 1060079"/>
              <a:gd name="connsiteX1" fmla="*/ 825 w 3910982"/>
              <a:gd name="connsiteY1" fmla="*/ 1060079 h 1060079"/>
              <a:gd name="connsiteX2" fmla="*/ 0 w 3910982"/>
              <a:gd name="connsiteY2" fmla="*/ 0 h 1060079"/>
              <a:gd name="connsiteX3" fmla="*/ 3910982 w 3910982"/>
              <a:gd name="connsiteY3" fmla="*/ 5525 h 1060079"/>
            </a:gdLst>
            <a:ahLst/>
            <a:cxnLst>
              <a:cxn ang="0">
                <a:pos x="connsiteX0" y="connsiteY0"/>
              </a:cxn>
              <a:cxn ang="0">
                <a:pos x="connsiteX1" y="connsiteY1"/>
              </a:cxn>
              <a:cxn ang="0">
                <a:pos x="connsiteX2" y="connsiteY2"/>
              </a:cxn>
              <a:cxn ang="0">
                <a:pos x="connsiteX3" y="connsiteY3"/>
              </a:cxn>
            </a:cxnLst>
            <a:rect l="l" t="t" r="r" b="b"/>
            <a:pathLst>
              <a:path w="3910982" h="1060079">
                <a:moveTo>
                  <a:pt x="3910982" y="5525"/>
                </a:moveTo>
                <a:lnTo>
                  <a:pt x="825" y="1060079"/>
                </a:lnTo>
                <a:cubicBezTo>
                  <a:pt x="-508" y="707778"/>
                  <a:pt x="1333" y="352301"/>
                  <a:pt x="0" y="0"/>
                </a:cubicBezTo>
                <a:lnTo>
                  <a:pt x="3910982" y="55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B88EB595-6250-9E40-A22F-DAF9C8FC3001}"/>
              </a:ext>
            </a:extLst>
          </p:cNvPr>
          <p:cNvSpPr/>
          <p:nvPr userDrawn="1"/>
        </p:nvSpPr>
        <p:spPr>
          <a:xfrm>
            <a:off x="10629240" y="-19050"/>
            <a:ext cx="1584400" cy="4620326"/>
          </a:xfrm>
          <a:custGeom>
            <a:avLst/>
            <a:gdLst>
              <a:gd name="connsiteX0" fmla="*/ 0 w 1603169"/>
              <a:gd name="connsiteY0" fmla="*/ 0 h 4619501"/>
              <a:gd name="connsiteX1" fmla="*/ 1603169 w 1603169"/>
              <a:gd name="connsiteY1" fmla="*/ 4619501 h 4619501"/>
              <a:gd name="connsiteX2" fmla="*/ 1579418 w 1603169"/>
              <a:gd name="connsiteY2" fmla="*/ 11875 h 4619501"/>
              <a:gd name="connsiteX3" fmla="*/ 0 w 1603169"/>
              <a:gd name="connsiteY3" fmla="*/ 0 h 4619501"/>
              <a:gd name="connsiteX0" fmla="*/ 0 w 1603169"/>
              <a:gd name="connsiteY0" fmla="*/ 0 h 4613151"/>
              <a:gd name="connsiteX1" fmla="*/ 1603169 w 1603169"/>
              <a:gd name="connsiteY1" fmla="*/ 4613151 h 4613151"/>
              <a:gd name="connsiteX2" fmla="*/ 1579418 w 1603169"/>
              <a:gd name="connsiteY2" fmla="*/ 5525 h 4613151"/>
              <a:gd name="connsiteX3" fmla="*/ 0 w 1603169"/>
              <a:gd name="connsiteY3" fmla="*/ 0 h 4613151"/>
              <a:gd name="connsiteX0" fmla="*/ 0 w 1603169"/>
              <a:gd name="connsiteY0" fmla="*/ 825 h 4613976"/>
              <a:gd name="connsiteX1" fmla="*/ 1603169 w 1603169"/>
              <a:gd name="connsiteY1" fmla="*/ 4613976 h 4613976"/>
              <a:gd name="connsiteX2" fmla="*/ 1582593 w 1603169"/>
              <a:gd name="connsiteY2" fmla="*/ 0 h 4613976"/>
              <a:gd name="connsiteX3" fmla="*/ 0 w 1603169"/>
              <a:gd name="connsiteY3" fmla="*/ 825 h 4613976"/>
              <a:gd name="connsiteX0" fmla="*/ 0 w 1584400"/>
              <a:gd name="connsiteY0" fmla="*/ 825 h 4620326"/>
              <a:gd name="connsiteX1" fmla="*/ 1580944 w 1584400"/>
              <a:gd name="connsiteY1" fmla="*/ 4620326 h 4620326"/>
              <a:gd name="connsiteX2" fmla="*/ 1582593 w 1584400"/>
              <a:gd name="connsiteY2" fmla="*/ 0 h 4620326"/>
              <a:gd name="connsiteX3" fmla="*/ 0 w 1584400"/>
              <a:gd name="connsiteY3" fmla="*/ 825 h 4620326"/>
            </a:gdLst>
            <a:ahLst/>
            <a:cxnLst>
              <a:cxn ang="0">
                <a:pos x="connsiteX0" y="connsiteY0"/>
              </a:cxn>
              <a:cxn ang="0">
                <a:pos x="connsiteX1" y="connsiteY1"/>
              </a:cxn>
              <a:cxn ang="0">
                <a:pos x="connsiteX2" y="connsiteY2"/>
              </a:cxn>
              <a:cxn ang="0">
                <a:pos x="connsiteX3" y="connsiteY3"/>
              </a:cxn>
            </a:cxnLst>
            <a:rect l="l" t="t" r="r" b="b"/>
            <a:pathLst>
              <a:path w="1584400" h="4620326">
                <a:moveTo>
                  <a:pt x="0" y="825"/>
                </a:moveTo>
                <a:lnTo>
                  <a:pt x="1580944" y="4620326"/>
                </a:lnTo>
                <a:cubicBezTo>
                  <a:pt x="1574085" y="3082334"/>
                  <a:pt x="1589452" y="1537992"/>
                  <a:pt x="1582593" y="0"/>
                </a:cubicBezTo>
                <a:lnTo>
                  <a:pt x="0" y="8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0C2D6A-4553-174A-B10E-991AC7A3D40C}"/>
              </a:ext>
            </a:extLst>
          </p:cNvPr>
          <p:cNvSpPr txBox="1"/>
          <p:nvPr userDrawn="1"/>
        </p:nvSpPr>
        <p:spPr>
          <a:xfrm>
            <a:off x="1206631" y="2542324"/>
            <a:ext cx="3170185" cy="1815882"/>
          </a:xfrm>
          <a:prstGeom prst="rect">
            <a:avLst/>
          </a:prstGeom>
          <a:noFill/>
        </p:spPr>
        <p:txBody>
          <a:bodyPr wrap="square" rtlCol="0">
            <a:spAutoFit/>
          </a:bodyPr>
          <a:lstStyle/>
          <a:p>
            <a:pPr algn="l"/>
            <a:r>
              <a:rPr lang="en-US" sz="5600" spc="-150">
                <a:solidFill>
                  <a:schemeClr val="accent1"/>
                </a:solidFill>
                <a:latin typeface="+mj-lt"/>
              </a:rPr>
              <a:t>Table of Contents</a:t>
            </a:r>
          </a:p>
        </p:txBody>
      </p:sp>
      <p:sp>
        <p:nvSpPr>
          <p:cNvPr id="13" name="Slide Number Placeholder 4">
            <a:extLst>
              <a:ext uri="{FF2B5EF4-FFF2-40B4-BE49-F238E27FC236}">
                <a16:creationId xmlns:a16="http://schemas.microsoft.com/office/drawing/2014/main" id="{DC2967FB-7876-C942-A7CB-2B2F45930E70}"/>
              </a:ext>
            </a:extLst>
          </p:cNvPr>
          <p:cNvSpPr>
            <a:spLocks noGrp="1"/>
          </p:cNvSpPr>
          <p:nvPr>
            <p:ph type="sldNum" sz="quarter" idx="12"/>
          </p:nvPr>
        </p:nvSpPr>
        <p:spPr>
          <a:xfrm>
            <a:off x="11766550" y="6454775"/>
            <a:ext cx="425450" cy="174625"/>
          </a:xfrm>
          <a:prstGeom prst="rect">
            <a:avLst/>
          </a:prstGeom>
        </p:spPr>
        <p:txBody>
          <a:bodyPr lIns="0" tIns="0" rIns="0" bIns="0" anchor="b" anchorCtr="0"/>
          <a:lstStyle>
            <a:lvl1pPr algn="l">
              <a:defRPr sz="900">
                <a:solidFill>
                  <a:schemeClr val="tx1"/>
                </a:solidFill>
              </a:defRPr>
            </a:lvl1pPr>
          </a:lstStyle>
          <a:p>
            <a:fld id="{CB7FE98A-78B1-495F-8A5C-53E48422F91F}" type="slidenum">
              <a:rPr lang="en-US" smtClean="0"/>
              <a:pPr/>
              <a:t>‹#›</a:t>
            </a:fld>
            <a:endParaRPr lang="en-US"/>
          </a:p>
        </p:txBody>
      </p:sp>
      <p:pic>
        <p:nvPicPr>
          <p:cNvPr id="14" name="Picture 13" descr="A picture containing text, clipart&#10;&#10;Description automatically generated">
            <a:extLst>
              <a:ext uri="{FF2B5EF4-FFF2-40B4-BE49-F238E27FC236}">
                <a16:creationId xmlns:a16="http://schemas.microsoft.com/office/drawing/2014/main" id="{15925A77-8FAC-704D-B4D2-0AA8FEE71D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7979" y="6481064"/>
            <a:ext cx="647192" cy="148336"/>
          </a:xfrm>
          <a:prstGeom prst="rect">
            <a:avLst/>
          </a:prstGeom>
        </p:spPr>
      </p:pic>
      <p:sp>
        <p:nvSpPr>
          <p:cNvPr id="3" name="Text Placeholder 2">
            <a:extLst>
              <a:ext uri="{FF2B5EF4-FFF2-40B4-BE49-F238E27FC236}">
                <a16:creationId xmlns:a16="http://schemas.microsoft.com/office/drawing/2014/main" id="{6FF923A3-5157-844E-95B9-E65FEA3E216E}"/>
              </a:ext>
            </a:extLst>
          </p:cNvPr>
          <p:cNvSpPr>
            <a:spLocks noGrp="1" noChangeAspect="1"/>
          </p:cNvSpPr>
          <p:nvPr>
            <p:ph type="body" sz="quarter" idx="13"/>
          </p:nvPr>
        </p:nvSpPr>
        <p:spPr>
          <a:xfrm>
            <a:off x="5867405" y="911834"/>
            <a:ext cx="5072058" cy="5034332"/>
          </a:xfrm>
          <a:prstGeom prst="rect">
            <a:avLst/>
          </a:prstGeom>
        </p:spPr>
        <p:txBody>
          <a:bodyPr lIns="91440" spcCol="457200" anchor="ctr" anchorCtr="0"/>
          <a:lstStyle>
            <a:lvl1pPr marL="342900" indent="-342900">
              <a:lnSpc>
                <a:spcPct val="100000"/>
              </a:lnSpc>
              <a:buClr>
                <a:schemeClr val="accent1"/>
              </a:buClr>
              <a:buFont typeface="+mj-lt"/>
              <a:buAutoNum type="arabicPeriod"/>
              <a:defRPr sz="1600" b="1" i="0">
                <a:latin typeface="Nunito Sans" pitchFamily="2" charset="77"/>
              </a:defRPr>
            </a:lvl1pPr>
            <a:lvl2pPr marL="466725" indent="-122238">
              <a:lnSpc>
                <a:spcPct val="100000"/>
              </a:lnSpc>
              <a:buClr>
                <a:schemeClr val="accent2"/>
              </a:buClr>
              <a:buFont typeface="Arial" panose="020B0604020202020204" pitchFamily="34" charset="0"/>
              <a:buChar char="•"/>
              <a:tabLst/>
              <a:defRPr sz="1200"/>
            </a:lvl2pPr>
            <a:lvl3pPr marL="466725" indent="-122238">
              <a:lnSpc>
                <a:spcPct val="100000"/>
              </a:lnSpc>
              <a:buClr>
                <a:schemeClr val="accent2"/>
              </a:buClr>
              <a:buFont typeface="Arial" panose="020B0604020202020204" pitchFamily="34" charset="0"/>
              <a:buChar char="•"/>
              <a:tabLst/>
              <a:defRPr sz="1100"/>
            </a:lvl3pPr>
            <a:lvl4pPr marL="466725" indent="-122238">
              <a:lnSpc>
                <a:spcPct val="100000"/>
              </a:lnSpc>
              <a:buClr>
                <a:schemeClr val="accent2"/>
              </a:buClr>
              <a:buFont typeface="Arial" panose="020B0604020202020204" pitchFamily="34" charset="0"/>
              <a:buChar char="•"/>
              <a:tabLst/>
              <a:defRPr sz="1100"/>
            </a:lvl4pPr>
            <a:lvl5pPr marL="466725" indent="-122238">
              <a:lnSpc>
                <a:spcPct val="100000"/>
              </a:lnSpc>
              <a:buClr>
                <a:schemeClr val="accent2"/>
              </a:buClr>
              <a:buFont typeface="Arial" panose="020B0604020202020204" pitchFamily="34" charset="0"/>
              <a:buChar char="•"/>
              <a:tabLst/>
              <a:defRPr sz="1100"/>
            </a:lvl5pPr>
          </a:lstStyle>
          <a:p>
            <a:pPr lvl="0"/>
            <a:r>
              <a:rPr lang="en-US"/>
              <a:t>Click to edit Master text styles</a:t>
            </a:r>
          </a:p>
          <a:p>
            <a:pPr lvl="1"/>
            <a:r>
              <a:rPr lang="en-US"/>
              <a:t>Second level</a:t>
            </a:r>
          </a:p>
        </p:txBody>
      </p:sp>
      <p:sp>
        <p:nvSpPr>
          <p:cNvPr id="12" name="Footer Placeholder 6">
            <a:extLst>
              <a:ext uri="{FF2B5EF4-FFF2-40B4-BE49-F238E27FC236}">
                <a16:creationId xmlns:a16="http://schemas.microsoft.com/office/drawing/2014/main" id="{57FA4324-5AE0-F343-9ED2-8B93AC2E19BB}"/>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bg2"/>
                </a:solidFill>
              </a:defRPr>
            </a:lvl1pPr>
          </a:lstStyle>
          <a:p>
            <a:endParaRPr lang="en-US"/>
          </a:p>
        </p:txBody>
      </p:sp>
      <p:cxnSp>
        <p:nvCxnSpPr>
          <p:cNvPr id="10" name="Straight Connector 9">
            <a:extLst>
              <a:ext uri="{FF2B5EF4-FFF2-40B4-BE49-F238E27FC236}">
                <a16:creationId xmlns:a16="http://schemas.microsoft.com/office/drawing/2014/main" id="{BCD392DB-06D0-4B95-A411-2AA942F99798}"/>
              </a:ext>
            </a:extLst>
          </p:cNvPr>
          <p:cNvCxnSpPr>
            <a:cxnSpLocks/>
          </p:cNvCxnSpPr>
          <p:nvPr userDrawn="1"/>
        </p:nvCxnSpPr>
        <p:spPr>
          <a:xfrm>
            <a:off x="5334000" y="911834"/>
            <a:ext cx="0" cy="5034332"/>
          </a:xfrm>
          <a:prstGeom prst="line">
            <a:avLst/>
          </a:prstGeom>
          <a:ln w="28575">
            <a:solidFill>
              <a:schemeClr val="accent2"/>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0478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4A7C72F-D7F7-4B5A-BF06-D5AD947BE146}"/>
              </a:ext>
            </a:extLst>
          </p:cNvPr>
          <p:cNvGraphicFramePr>
            <a:graphicFrameLocks noChangeAspect="1"/>
          </p:cNvGraphicFramePr>
          <p:nvPr userDrawn="1">
            <p:custDataLst>
              <p:tags r:id="rId30"/>
            </p:custDataLst>
            <p:extLst>
              <p:ext uri="{D42A27DB-BD31-4B8C-83A1-F6EECF244321}">
                <p14:modId xmlns:p14="http://schemas.microsoft.com/office/powerpoint/2010/main" val="157645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1" imgW="324" imgH="324" progId="TCLayout.ActiveDocument.1">
                  <p:embed/>
                </p:oleObj>
              </mc:Choice>
              <mc:Fallback>
                <p:oleObj name="think-cell Slide" r:id="rId31" imgW="324" imgH="324" progId="TCLayout.ActiveDocument.1">
                  <p:embed/>
                  <p:pic>
                    <p:nvPicPr>
                      <p:cNvPr id="4" name="Object 3" hidden="1">
                        <a:extLst>
                          <a:ext uri="{FF2B5EF4-FFF2-40B4-BE49-F238E27FC236}">
                            <a16:creationId xmlns:a16="http://schemas.microsoft.com/office/drawing/2014/main" id="{64A7C72F-D7F7-4B5A-BF06-D5AD947BE146}"/>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6" name="Title Placeholder 5">
            <a:extLst>
              <a:ext uri="{FF2B5EF4-FFF2-40B4-BE49-F238E27FC236}">
                <a16:creationId xmlns:a16="http://schemas.microsoft.com/office/drawing/2014/main" id="{CDF99032-A3C5-924A-BE5E-B5558BAA5CB6}"/>
              </a:ext>
            </a:extLst>
          </p:cNvPr>
          <p:cNvSpPr>
            <a:spLocks noGrp="1"/>
          </p:cNvSpPr>
          <p:nvPr>
            <p:ph type="title"/>
          </p:nvPr>
        </p:nvSpPr>
        <p:spPr>
          <a:xfrm>
            <a:off x="838200" y="365125"/>
            <a:ext cx="10515600" cy="1325563"/>
          </a:xfrm>
          <a:prstGeom prst="rect">
            <a:avLst/>
          </a:prstGeom>
        </p:spPr>
        <p:txBody>
          <a:bodyPr vert="horz" lIns="0" tIns="45720" rIns="91440" bIns="45720" rtlCol="0" anchor="ctr">
            <a:normAutofit/>
          </a:bodyPr>
          <a:lstStyle/>
          <a:p>
            <a:r>
              <a:rPr lang="en-US"/>
              <a:t>Click to edit Master title style</a:t>
            </a:r>
          </a:p>
        </p:txBody>
      </p:sp>
      <p:sp>
        <p:nvSpPr>
          <p:cNvPr id="9" name="Footer Placeholder 6">
            <a:extLst>
              <a:ext uri="{FF2B5EF4-FFF2-40B4-BE49-F238E27FC236}">
                <a16:creationId xmlns:a16="http://schemas.microsoft.com/office/drawing/2014/main" id="{C45419AF-FCB2-664F-AB16-EC79BE852F29}"/>
              </a:ext>
            </a:extLst>
          </p:cNvPr>
          <p:cNvSpPr>
            <a:spLocks noGrp="1"/>
          </p:cNvSpPr>
          <p:nvPr>
            <p:ph type="ftr" sz="quarter" idx="3"/>
          </p:nvPr>
        </p:nvSpPr>
        <p:spPr>
          <a:xfrm>
            <a:off x="181495" y="179994"/>
            <a:ext cx="2072755" cy="177453"/>
          </a:xfrm>
          <a:prstGeom prst="rect">
            <a:avLst/>
          </a:prstGeom>
        </p:spPr>
        <p:txBody>
          <a:bodyPr vert="horz" lIns="91440" tIns="45720" rIns="91440" bIns="45720" rtlCol="0" anchor="ctr"/>
          <a:lstStyle>
            <a:lvl1pPr algn="l">
              <a:defRPr sz="800">
                <a:solidFill>
                  <a:schemeClr val="accent1"/>
                </a:solidFill>
              </a:defRPr>
            </a:lvl1pPr>
          </a:lstStyle>
          <a:p>
            <a:endParaRPr lang="en-US"/>
          </a:p>
        </p:txBody>
      </p:sp>
      <p:sp>
        <p:nvSpPr>
          <p:cNvPr id="3" name="Text Placeholder 2">
            <a:extLst>
              <a:ext uri="{FF2B5EF4-FFF2-40B4-BE49-F238E27FC236}">
                <a16:creationId xmlns:a16="http://schemas.microsoft.com/office/drawing/2014/main" id="{5FF3B92C-F576-F64E-90CB-338DE73734D8}"/>
              </a:ext>
            </a:extLst>
          </p:cNvPr>
          <p:cNvSpPr>
            <a:spLocks noGrp="1"/>
          </p:cNvSpPr>
          <p:nvPr>
            <p:ph type="body" idx="1"/>
          </p:nvPr>
        </p:nvSpPr>
        <p:spPr>
          <a:xfrm>
            <a:off x="838200" y="1825625"/>
            <a:ext cx="10515600" cy="4351338"/>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017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hf hdr="0" ftr="0" dt="0"/>
  <p:txStyles>
    <p:titleStyle>
      <a:lvl1pPr algn="l" defTabSz="914400" rtl="0" eaLnBrk="1" latinLnBrk="0" hangingPunct="1">
        <a:lnSpc>
          <a:spcPct val="113000"/>
        </a:lnSpc>
        <a:spcBef>
          <a:spcPct val="0"/>
        </a:spcBef>
        <a:buNone/>
        <a:defRPr sz="2000" kern="2400" spc="-60" baseline="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230188" indent="-114300" algn="l" defTabSz="914400" rtl="0" eaLnBrk="1" latinLnBrk="0" hangingPunct="1">
        <a:lnSpc>
          <a:spcPct val="100000"/>
        </a:lnSpc>
        <a:spcBef>
          <a:spcPts val="500"/>
        </a:spcBef>
        <a:buClr>
          <a:schemeClr val="accent2"/>
        </a:buClr>
        <a:buFont typeface="Arial" panose="020B0604020202020204" pitchFamily="34" charset="0"/>
        <a:buChar char="•"/>
        <a:tabLst/>
        <a:defRPr sz="1600" kern="1200">
          <a:solidFill>
            <a:schemeClr val="tx1"/>
          </a:solidFill>
          <a:latin typeface="+mn-lt"/>
          <a:ea typeface="+mn-ea"/>
          <a:cs typeface="+mn-cs"/>
        </a:defRPr>
      </a:lvl2pPr>
      <a:lvl3pPr marL="461963" indent="-230188" algn="l" defTabSz="914400" rtl="0" eaLnBrk="1" latinLnBrk="0" hangingPunct="1">
        <a:lnSpc>
          <a:spcPct val="100000"/>
        </a:lnSpc>
        <a:spcBef>
          <a:spcPts val="500"/>
        </a:spcBef>
        <a:buClr>
          <a:schemeClr val="accent2"/>
        </a:buClr>
        <a:buFont typeface="System Font Regular"/>
        <a:buChar char="—"/>
        <a:tabLst/>
        <a:defRPr sz="1400" kern="1200">
          <a:solidFill>
            <a:schemeClr val="tx1"/>
          </a:solidFill>
          <a:latin typeface="+mn-lt"/>
          <a:ea typeface="+mn-ea"/>
          <a:cs typeface="+mn-cs"/>
        </a:defRPr>
      </a:lvl3pPr>
      <a:lvl4pPr marL="574675" indent="-225425" algn="l" defTabSz="914400" rtl="0" eaLnBrk="1" latinLnBrk="0" hangingPunct="1">
        <a:lnSpc>
          <a:spcPct val="100000"/>
        </a:lnSpc>
        <a:spcBef>
          <a:spcPts val="500"/>
        </a:spcBef>
        <a:buClr>
          <a:schemeClr val="accent2"/>
        </a:buClr>
        <a:buFont typeface="Courier New" panose="02070309020205020404" pitchFamily="49" charset="0"/>
        <a:buChar char="o"/>
        <a:tabLst/>
        <a:defRPr sz="1400" kern="1200">
          <a:solidFill>
            <a:schemeClr val="tx1"/>
          </a:solidFill>
          <a:latin typeface="+mn-lt"/>
          <a:ea typeface="+mn-ea"/>
          <a:cs typeface="+mn-cs"/>
        </a:defRPr>
      </a:lvl4pPr>
      <a:lvl5pPr marL="685800" indent="-220663" algn="l" defTabSz="914400" rtl="0" eaLnBrk="1" latinLnBrk="0" hangingPunct="1">
        <a:lnSpc>
          <a:spcPct val="100000"/>
        </a:lnSpc>
        <a:spcBef>
          <a:spcPts val="500"/>
        </a:spcBef>
        <a:buClr>
          <a:schemeClr val="accent2"/>
        </a:buClr>
        <a:buFont typeface="System Font Regular"/>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528">
          <p15:clr>
            <a:srgbClr val="F26B43"/>
          </p15:clr>
        </p15:guide>
        <p15:guide id="3" pos="7152">
          <p15:clr>
            <a:srgbClr val="F26B43"/>
          </p15:clr>
        </p15:guide>
        <p15:guide id="4" orient="horz" pos="792">
          <p15:clr>
            <a:srgbClr val="F26B43"/>
          </p15:clr>
        </p15:guide>
        <p15:guide id="5" orient="horz" pos="432">
          <p15:clr>
            <a:srgbClr val="F26B43"/>
          </p15:clr>
        </p15:guide>
        <p15:guide id="6" orient="horz" pos="600">
          <p15:clr>
            <a:srgbClr val="F26B43"/>
          </p15:clr>
        </p15:guide>
        <p15:guide id="7" orient="horz" pos="4224">
          <p15:clr>
            <a:srgbClr val="F26B43"/>
          </p15:clr>
        </p15:guide>
        <p15:guide id="8" orient="horz" pos="4176">
          <p15:clr>
            <a:srgbClr val="F26B43"/>
          </p15:clr>
        </p15:guide>
        <p15:guide id="9" pos="3696">
          <p15:clr>
            <a:srgbClr val="F26B43"/>
          </p15:clr>
        </p15:guide>
        <p15:guide id="10" pos="3984">
          <p15:clr>
            <a:srgbClr val="F26B43"/>
          </p15:clr>
        </p15:guide>
        <p15:guide id="11" orient="horz" pos="2784">
          <p15:clr>
            <a:srgbClr val="F26B43"/>
          </p15:clr>
        </p15:guide>
        <p15:guide id="12" orient="horz" pos="1704">
          <p15:clr>
            <a:srgbClr val="F26B43"/>
          </p15:clr>
        </p15:guide>
        <p15:guide id="13" pos="2160">
          <p15:clr>
            <a:srgbClr val="F26B43"/>
          </p15:clr>
        </p15:guide>
        <p15:guide id="14" pos="5472">
          <p15:clr>
            <a:srgbClr val="F26B43"/>
          </p15:clr>
        </p15:guide>
        <p15:guide id="15" pos="3840">
          <p15:clr>
            <a:srgbClr val="F26B43"/>
          </p15:clr>
        </p15:guide>
        <p15:guide id="16" pos="1344">
          <p15:clr>
            <a:srgbClr val="F26B43"/>
          </p15:clr>
        </p15:guide>
        <p15:guide id="17" pos="3024">
          <p15:clr>
            <a:srgbClr val="F26B43"/>
          </p15:clr>
        </p15:guide>
        <p15:guide id="18" pos="4656">
          <p15:clr>
            <a:srgbClr val="F26B43"/>
          </p15:clr>
        </p15:guide>
        <p15:guide id="19" pos="6336">
          <p15:clr>
            <a:srgbClr val="F26B43"/>
          </p15:clr>
        </p15:guide>
        <p15:guide id="20" orient="horz" pos="1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9.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0.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1.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2.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3.xml"/><Relationship Id="rId1" Type="http://schemas.openxmlformats.org/officeDocument/2006/relationships/slideLayout" Target="../slideLayouts/slideLayout1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6.xml"/><Relationship Id="rId1" Type="http://schemas.openxmlformats.org/officeDocument/2006/relationships/slideLayout" Target="../slideLayouts/slideLayout1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8.xml"/><Relationship Id="rId1" Type="http://schemas.openxmlformats.org/officeDocument/2006/relationships/slideLayout" Target="../slideLayouts/slideLayout18.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9.xml"/><Relationship Id="rId1" Type="http://schemas.openxmlformats.org/officeDocument/2006/relationships/slideLayout" Target="../slideLayouts/slideLayout1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0.xml"/><Relationship Id="rId1" Type="http://schemas.openxmlformats.org/officeDocument/2006/relationships/slideLayout" Target="../slideLayouts/slideLayout1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hyperlink" Target="mailto:jon.shapransky@kroll.com" TargetMode="Externa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4920-207B-45EB-92E8-E32E038F6644}"/>
              </a:ext>
            </a:extLst>
          </p:cNvPr>
          <p:cNvSpPr>
            <a:spLocks noGrp="1"/>
          </p:cNvSpPr>
          <p:nvPr>
            <p:ph type="title"/>
          </p:nvPr>
        </p:nvSpPr>
        <p:spPr/>
        <p:txBody>
          <a:bodyPr>
            <a:normAutofit/>
          </a:bodyPr>
          <a:lstStyle/>
          <a:p>
            <a:r>
              <a:rPr lang="en-US"/>
              <a:t>The Missing Pieces</a:t>
            </a:r>
            <a:endParaRPr lang="en-GB"/>
          </a:p>
        </p:txBody>
      </p:sp>
      <p:sp>
        <p:nvSpPr>
          <p:cNvPr id="8" name="Text Placeholder 7">
            <a:extLst>
              <a:ext uri="{FF2B5EF4-FFF2-40B4-BE49-F238E27FC236}">
                <a16:creationId xmlns:a16="http://schemas.microsoft.com/office/drawing/2014/main" id="{A1684A5C-7075-4FE3-B28F-A6D09A0AC8D1}"/>
              </a:ext>
            </a:extLst>
          </p:cNvPr>
          <p:cNvSpPr>
            <a:spLocks noGrp="1"/>
          </p:cNvSpPr>
          <p:nvPr>
            <p:ph type="body" sz="quarter" idx="10"/>
          </p:nvPr>
        </p:nvSpPr>
        <p:spPr/>
        <p:txBody>
          <a:bodyPr>
            <a:normAutofit fontScale="92500" lnSpcReduction="20000"/>
          </a:bodyPr>
          <a:lstStyle/>
          <a:p>
            <a:r>
              <a:rPr lang="en-US"/>
              <a:t>To Building and Adopting AppSec Capabilities</a:t>
            </a:r>
            <a:endParaRPr lang="en-GB"/>
          </a:p>
        </p:txBody>
      </p:sp>
      <p:sp>
        <p:nvSpPr>
          <p:cNvPr id="9" name="Text Placeholder 8">
            <a:extLst>
              <a:ext uri="{FF2B5EF4-FFF2-40B4-BE49-F238E27FC236}">
                <a16:creationId xmlns:a16="http://schemas.microsoft.com/office/drawing/2014/main" id="{09065208-9F7E-4690-98F9-1329259FEB76}"/>
              </a:ext>
            </a:extLst>
          </p:cNvPr>
          <p:cNvSpPr>
            <a:spLocks noGrp="1"/>
          </p:cNvSpPr>
          <p:nvPr>
            <p:ph type="body" sz="quarter" idx="12"/>
          </p:nvPr>
        </p:nvSpPr>
        <p:spPr/>
        <p:txBody>
          <a:bodyPr>
            <a:normAutofit fontScale="92500" lnSpcReduction="20000"/>
          </a:bodyPr>
          <a:lstStyle/>
          <a:p>
            <a:r>
              <a:rPr lang="en-US"/>
              <a:t>January 2023</a:t>
            </a:r>
            <a:endParaRPr lang="en-GB"/>
          </a:p>
        </p:txBody>
      </p:sp>
    </p:spTree>
    <p:extLst>
      <p:ext uri="{BB962C8B-B14F-4D97-AF65-F5344CB8AC3E}">
        <p14:creationId xmlns:p14="http://schemas.microsoft.com/office/powerpoint/2010/main" val="972848311"/>
      </p:ext>
    </p:extLst>
  </p:cSld>
  <p:clrMapOvr>
    <a:masterClrMapping/>
  </p:clrMapOvr>
  <mc:AlternateContent xmlns:mc="http://schemas.openxmlformats.org/markup-compatibility/2006" xmlns:p14="http://schemas.microsoft.com/office/powerpoint/2010/main">
    <mc:Choice Requires="p14">
      <p:transition spd="slow" p14:dur="2000" advTm="7386"/>
    </mc:Choice>
    <mc:Fallback xmlns="">
      <p:transition spd="slow" advTm="738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CE9581-BA77-4E4A-A273-FD9AC9CA9EB2}"/>
              </a:ext>
            </a:extLst>
          </p:cNvPr>
          <p:cNvSpPr>
            <a:spLocks noGrp="1"/>
          </p:cNvSpPr>
          <p:nvPr>
            <p:ph type="title"/>
          </p:nvPr>
        </p:nvSpPr>
        <p:spPr/>
        <p:txBody>
          <a:bodyPr/>
          <a:lstStyle/>
          <a:p>
            <a:r>
              <a:rPr lang="en-US"/>
              <a:t>Capability Development</a:t>
            </a:r>
            <a:endParaRPr lang="en-GB"/>
          </a:p>
        </p:txBody>
      </p:sp>
      <p:sp>
        <p:nvSpPr>
          <p:cNvPr id="2" name="Text Placeholder 1">
            <a:extLst>
              <a:ext uri="{FF2B5EF4-FFF2-40B4-BE49-F238E27FC236}">
                <a16:creationId xmlns:a16="http://schemas.microsoft.com/office/drawing/2014/main" id="{492CD954-5585-4B20-9756-84F66A805F7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68070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33C727-EA84-415F-A788-10FCD2EB125D}"/>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41B2D1C5-EAEC-49D9-8079-E016DFFAA05F}"/>
              </a:ext>
            </a:extLst>
          </p:cNvPr>
          <p:cNvSpPr>
            <a:spLocks noGrp="1"/>
          </p:cNvSpPr>
          <p:nvPr>
            <p:ph type="title"/>
          </p:nvPr>
        </p:nvSpPr>
        <p:spPr/>
        <p:txBody>
          <a:bodyPr/>
          <a:lstStyle/>
          <a:p>
            <a:r>
              <a:rPr lang="en-US"/>
              <a:t>What is a Capability?</a:t>
            </a:r>
            <a:endParaRPr lang="en-GB"/>
          </a:p>
        </p:txBody>
      </p:sp>
      <p:sp>
        <p:nvSpPr>
          <p:cNvPr id="4" name="Text Placeholder 3">
            <a:extLst>
              <a:ext uri="{FF2B5EF4-FFF2-40B4-BE49-F238E27FC236}">
                <a16:creationId xmlns:a16="http://schemas.microsoft.com/office/drawing/2014/main" id="{FC087973-C7AB-4BFE-A53E-915CE74FC208}"/>
              </a:ext>
            </a:extLst>
          </p:cNvPr>
          <p:cNvSpPr>
            <a:spLocks noGrp="1"/>
          </p:cNvSpPr>
          <p:nvPr>
            <p:ph type="body" sz="quarter" idx="20"/>
          </p:nvPr>
        </p:nvSpPr>
        <p:spPr/>
        <p:txBody>
          <a:bodyPr/>
          <a:lstStyle/>
          <a:p>
            <a:pPr>
              <a:spcAft>
                <a:spcPts val="600"/>
              </a:spcAft>
            </a:pPr>
            <a:r>
              <a:rPr lang="en-US" sz="2000"/>
              <a:t>A capability is “the ability or power to do something.”- Cambridge Dictionary</a:t>
            </a:r>
          </a:p>
          <a:p>
            <a:pPr>
              <a:spcAft>
                <a:spcPts val="600"/>
              </a:spcAft>
            </a:pPr>
            <a:r>
              <a:rPr lang="en-US" sz="2000"/>
              <a:t>Any activity that is supported and enabled through:</a:t>
            </a:r>
          </a:p>
          <a:p>
            <a:pPr lvl="1">
              <a:spcAft>
                <a:spcPts val="600"/>
              </a:spcAft>
            </a:pPr>
            <a:r>
              <a:rPr lang="en-US" sz="2000"/>
              <a:t>People</a:t>
            </a:r>
          </a:p>
          <a:p>
            <a:pPr lvl="1">
              <a:spcAft>
                <a:spcPts val="600"/>
              </a:spcAft>
            </a:pPr>
            <a:r>
              <a:rPr lang="en-US" sz="2000"/>
              <a:t>Process</a:t>
            </a:r>
          </a:p>
          <a:p>
            <a:pPr lvl="1">
              <a:spcAft>
                <a:spcPts val="600"/>
              </a:spcAft>
            </a:pPr>
            <a:r>
              <a:rPr lang="en-US" sz="2000"/>
              <a:t>Procedure</a:t>
            </a:r>
          </a:p>
          <a:p>
            <a:pPr lvl="1">
              <a:spcAft>
                <a:spcPts val="600"/>
              </a:spcAft>
            </a:pPr>
            <a:r>
              <a:rPr lang="en-US" sz="2000"/>
              <a:t>Technology</a:t>
            </a:r>
          </a:p>
          <a:p>
            <a:pPr>
              <a:lnSpc>
                <a:spcPct val="100000"/>
              </a:lnSpc>
              <a:spcAft>
                <a:spcPts val="600"/>
              </a:spcAft>
            </a:pPr>
            <a:r>
              <a:rPr lang="en-US" sz="2000"/>
              <a:t>Application Security capabilities are practices and processes that help us identify and/or reduce risks to improve security.</a:t>
            </a:r>
          </a:p>
          <a:p>
            <a:pPr>
              <a:spcAft>
                <a:spcPts val="600"/>
              </a:spcAft>
            </a:pPr>
            <a:r>
              <a:rPr lang="en-US" sz="2000"/>
              <a:t>A tool is not a capability; it only supports capabilities.</a:t>
            </a:r>
          </a:p>
        </p:txBody>
      </p:sp>
    </p:spTree>
    <p:extLst>
      <p:ext uri="{BB962C8B-B14F-4D97-AF65-F5344CB8AC3E}">
        <p14:creationId xmlns:p14="http://schemas.microsoft.com/office/powerpoint/2010/main" val="750137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3F4E853-BA4F-4F7C-8608-C145D9C20D2C}"/>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5461C510-A5F6-4821-A746-35594DE6187D}"/>
              </a:ext>
            </a:extLst>
          </p:cNvPr>
          <p:cNvSpPr>
            <a:spLocks noGrp="1"/>
          </p:cNvSpPr>
          <p:nvPr>
            <p:ph type="title"/>
          </p:nvPr>
        </p:nvSpPr>
        <p:spPr/>
        <p:txBody>
          <a:bodyPr/>
          <a:lstStyle/>
          <a:p>
            <a:r>
              <a:rPr lang="en-US"/>
              <a:t>Example of AppSec Capabilities</a:t>
            </a:r>
            <a:endParaRPr lang="en-GB"/>
          </a:p>
        </p:txBody>
      </p:sp>
      <p:sp>
        <p:nvSpPr>
          <p:cNvPr id="5" name="Text Placeholder 4">
            <a:extLst>
              <a:ext uri="{FF2B5EF4-FFF2-40B4-BE49-F238E27FC236}">
                <a16:creationId xmlns:a16="http://schemas.microsoft.com/office/drawing/2014/main" id="{6B7F04AB-54D7-4965-ADE9-ABA4A0564109}"/>
              </a:ext>
            </a:extLst>
          </p:cNvPr>
          <p:cNvSpPr>
            <a:spLocks noGrp="1"/>
          </p:cNvSpPr>
          <p:nvPr>
            <p:ph type="body" sz="quarter" idx="20"/>
          </p:nvPr>
        </p:nvSpPr>
        <p:spPr/>
        <p:txBody>
          <a:bodyPr numCol="1"/>
          <a:lstStyle/>
          <a:p>
            <a:r>
              <a:rPr lang="en-GB" sz="2000"/>
              <a:t>Examples within Application Security include:</a:t>
            </a:r>
          </a:p>
          <a:p>
            <a:pPr lvl="1"/>
            <a:r>
              <a:rPr lang="en-US" sz="2000"/>
              <a:t>Threat Modelling</a:t>
            </a:r>
          </a:p>
          <a:p>
            <a:pPr lvl="1"/>
            <a:r>
              <a:rPr lang="en-GB" sz="2000"/>
              <a:t>Security Architecture Review</a:t>
            </a:r>
          </a:p>
          <a:p>
            <a:pPr lvl="1"/>
            <a:r>
              <a:rPr lang="en-GB" sz="2000"/>
              <a:t>Secure Coding</a:t>
            </a:r>
          </a:p>
          <a:p>
            <a:pPr lvl="1"/>
            <a:r>
              <a:rPr lang="en-US" sz="2000"/>
              <a:t>Security Testing (Automated and Manual)</a:t>
            </a:r>
          </a:p>
          <a:p>
            <a:pPr lvl="1"/>
            <a:r>
              <a:rPr lang="en-US" sz="2000"/>
              <a:t>Risk Assessments</a:t>
            </a:r>
          </a:p>
          <a:p>
            <a:pPr lvl="1"/>
            <a:r>
              <a:rPr lang="en-US" sz="2000"/>
              <a:t>Code Review</a:t>
            </a:r>
          </a:p>
          <a:p>
            <a:pPr lvl="1"/>
            <a:r>
              <a:rPr lang="en-US" sz="2000"/>
              <a:t>Security Training</a:t>
            </a:r>
          </a:p>
          <a:p>
            <a:pPr lvl="1"/>
            <a:r>
              <a:rPr lang="en-US" sz="2000"/>
              <a:t>Vulnerability Management</a:t>
            </a:r>
          </a:p>
          <a:p>
            <a:pPr lvl="1"/>
            <a:r>
              <a:rPr lang="en-US" sz="2000"/>
              <a:t>Risk Management</a:t>
            </a:r>
            <a:endParaRPr lang="en-GB" sz="1800"/>
          </a:p>
        </p:txBody>
      </p:sp>
    </p:spTree>
    <p:extLst>
      <p:ext uri="{BB962C8B-B14F-4D97-AF65-F5344CB8AC3E}">
        <p14:creationId xmlns:p14="http://schemas.microsoft.com/office/powerpoint/2010/main" val="308847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653594-8D76-4A5D-82E7-04F561DC5F37}"/>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56073ABB-9284-422F-9886-670749D7439D}"/>
              </a:ext>
            </a:extLst>
          </p:cNvPr>
          <p:cNvSpPr>
            <a:spLocks noGrp="1"/>
          </p:cNvSpPr>
          <p:nvPr>
            <p:ph type="title"/>
          </p:nvPr>
        </p:nvSpPr>
        <p:spPr/>
        <p:txBody>
          <a:bodyPr/>
          <a:lstStyle/>
          <a:p>
            <a:r>
              <a:rPr lang="en-US"/>
              <a:t>Capability Framework</a:t>
            </a:r>
            <a:endParaRPr lang="en-GB"/>
          </a:p>
        </p:txBody>
      </p:sp>
      <p:pic>
        <p:nvPicPr>
          <p:cNvPr id="5122" name="Picture 2">
            <a:extLst>
              <a:ext uri="{FF2B5EF4-FFF2-40B4-BE49-F238E27FC236}">
                <a16:creationId xmlns:a16="http://schemas.microsoft.com/office/drawing/2014/main" id="{D32FB9CF-15AD-499C-A195-4651573608A2}"/>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959100" y="1812094"/>
            <a:ext cx="627380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972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340F7-8F14-41C3-A1F1-43E35218AD96}"/>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5461C510-A5F6-4821-A746-35594DE6187D}"/>
              </a:ext>
            </a:extLst>
          </p:cNvPr>
          <p:cNvSpPr>
            <a:spLocks noGrp="1"/>
          </p:cNvSpPr>
          <p:nvPr>
            <p:ph type="title"/>
          </p:nvPr>
        </p:nvSpPr>
        <p:spPr/>
        <p:txBody>
          <a:bodyPr/>
          <a:lstStyle/>
          <a:p>
            <a:r>
              <a:rPr lang="en-US"/>
              <a:t>Capability Development Goals</a:t>
            </a:r>
            <a:endParaRPr lang="en-GB"/>
          </a:p>
        </p:txBody>
      </p:sp>
      <p:sp>
        <p:nvSpPr>
          <p:cNvPr id="5" name="Text Placeholder 4">
            <a:extLst>
              <a:ext uri="{FF2B5EF4-FFF2-40B4-BE49-F238E27FC236}">
                <a16:creationId xmlns:a16="http://schemas.microsoft.com/office/drawing/2014/main" id="{6B7F04AB-54D7-4965-ADE9-ABA4A0564109}"/>
              </a:ext>
            </a:extLst>
          </p:cNvPr>
          <p:cNvSpPr>
            <a:spLocks noGrp="1"/>
          </p:cNvSpPr>
          <p:nvPr>
            <p:ph type="body" sz="quarter" idx="20"/>
          </p:nvPr>
        </p:nvSpPr>
        <p:spPr/>
        <p:txBody>
          <a:bodyPr/>
          <a:lstStyle/>
          <a:p>
            <a:r>
              <a:rPr lang="en-US" sz="1800" dirty="0"/>
              <a:t>A good target CMMI maturity level is “Defined”.</a:t>
            </a:r>
          </a:p>
          <a:p>
            <a:r>
              <a:rPr lang="en-US" sz="1800" dirty="0"/>
              <a:t>Build solid foundations to adequately support the capability:</a:t>
            </a:r>
          </a:p>
          <a:p>
            <a:pPr lvl="1"/>
            <a:r>
              <a:rPr lang="en-US" sz="1800" dirty="0"/>
              <a:t>Having the right people</a:t>
            </a:r>
          </a:p>
          <a:p>
            <a:pPr lvl="1"/>
            <a:r>
              <a:rPr lang="en-US" sz="1800" dirty="0"/>
              <a:t>Having the right governance</a:t>
            </a:r>
          </a:p>
          <a:p>
            <a:pPr lvl="2"/>
            <a:r>
              <a:rPr lang="en-US" sz="1800" dirty="0"/>
              <a:t>Policy</a:t>
            </a:r>
          </a:p>
          <a:p>
            <a:pPr lvl="2"/>
            <a:r>
              <a:rPr lang="en-US" sz="1800" dirty="0"/>
              <a:t>Standards</a:t>
            </a:r>
          </a:p>
          <a:p>
            <a:pPr lvl="2"/>
            <a:r>
              <a:rPr lang="en-US" sz="1800" dirty="0"/>
              <a:t>Processes and Procedures</a:t>
            </a:r>
          </a:p>
          <a:p>
            <a:pPr lvl="2"/>
            <a:r>
              <a:rPr lang="en-US" sz="1800" dirty="0"/>
              <a:t>Guides</a:t>
            </a:r>
          </a:p>
          <a:p>
            <a:pPr lvl="1"/>
            <a:r>
              <a:rPr lang="en-US" sz="1800" dirty="0"/>
              <a:t>Having the right tools</a:t>
            </a:r>
          </a:p>
          <a:p>
            <a:pPr lvl="1"/>
            <a:r>
              <a:rPr lang="en-US" sz="1800" dirty="0"/>
              <a:t>Having the right processes and technology integrations and automations</a:t>
            </a:r>
          </a:p>
          <a:p>
            <a:pPr marL="285750" indent="-285750">
              <a:buFont typeface="Arial" panose="020B0604020202020204" pitchFamily="34" charset="0"/>
              <a:buChar char="•"/>
            </a:pPr>
            <a:endParaRPr lang="en-US" sz="1800" dirty="0"/>
          </a:p>
          <a:p>
            <a:pPr marL="468630" lvl="1" indent="-285750">
              <a:buFont typeface="Arial" panose="020B0604020202020204" pitchFamily="34" charset="0"/>
              <a:buChar char="•"/>
            </a:pPr>
            <a:endParaRPr lang="en-US" sz="1800" dirty="0"/>
          </a:p>
          <a:p>
            <a:pPr marL="468630" lvl="1"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71475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7D99AEE-F30B-465A-9027-A833DBBA5A35}"/>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5B2F40E7-565C-6F10-C96F-6F80494B0694}"/>
              </a:ext>
            </a:extLst>
          </p:cNvPr>
          <p:cNvSpPr>
            <a:spLocks noGrp="1"/>
          </p:cNvSpPr>
          <p:nvPr>
            <p:ph type="title"/>
          </p:nvPr>
        </p:nvSpPr>
        <p:spPr/>
        <p:txBody>
          <a:bodyPr/>
          <a:lstStyle/>
          <a:p>
            <a:r>
              <a:rPr lang="en-CA"/>
              <a:t>Capability Development Approach</a:t>
            </a:r>
          </a:p>
        </p:txBody>
      </p:sp>
      <p:grpSp>
        <p:nvGrpSpPr>
          <p:cNvPr id="3" name="Group 2">
            <a:extLst>
              <a:ext uri="{FF2B5EF4-FFF2-40B4-BE49-F238E27FC236}">
                <a16:creationId xmlns:a16="http://schemas.microsoft.com/office/drawing/2014/main" id="{CC2B8FFF-57BC-4393-96D7-CA49ADFBCE3F}"/>
              </a:ext>
            </a:extLst>
          </p:cNvPr>
          <p:cNvGrpSpPr/>
          <p:nvPr/>
        </p:nvGrpSpPr>
        <p:grpSpPr>
          <a:xfrm>
            <a:off x="764194" y="2978376"/>
            <a:ext cx="10663611" cy="901248"/>
            <a:chOff x="690188" y="2866647"/>
            <a:chExt cx="10663611" cy="901248"/>
          </a:xfrm>
        </p:grpSpPr>
        <p:sp>
          <p:nvSpPr>
            <p:cNvPr id="6" name="Right Arrow 16">
              <a:extLst>
                <a:ext uri="{FF2B5EF4-FFF2-40B4-BE49-F238E27FC236}">
                  <a16:creationId xmlns:a16="http://schemas.microsoft.com/office/drawing/2014/main" id="{CC75E005-A274-B474-2F53-0E715DE1B16A}"/>
                </a:ext>
              </a:extLst>
            </p:cNvPr>
            <p:cNvSpPr/>
            <p:nvPr/>
          </p:nvSpPr>
          <p:spPr>
            <a:xfrm>
              <a:off x="690188" y="2866647"/>
              <a:ext cx="1965960" cy="901231"/>
            </a:xfrm>
            <a:prstGeom prst="homePlate">
              <a:avLst>
                <a:gd name="adj" fmla="val 34217"/>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Discover</a:t>
              </a:r>
            </a:p>
          </p:txBody>
        </p:sp>
        <p:sp>
          <p:nvSpPr>
            <p:cNvPr id="7" name="Right Arrow 16">
              <a:extLst>
                <a:ext uri="{FF2B5EF4-FFF2-40B4-BE49-F238E27FC236}">
                  <a16:creationId xmlns:a16="http://schemas.microsoft.com/office/drawing/2014/main" id="{CBE40536-9B44-3D5E-3932-8F9503825187}"/>
                </a:ext>
              </a:extLst>
            </p:cNvPr>
            <p:cNvSpPr/>
            <p:nvPr/>
          </p:nvSpPr>
          <p:spPr>
            <a:xfrm>
              <a:off x="2417216" y="2866647"/>
              <a:ext cx="1965960" cy="901231"/>
            </a:xfrm>
            <a:prstGeom prst="chevron">
              <a:avLst>
                <a:gd name="adj" fmla="val 3196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Plan</a:t>
              </a:r>
            </a:p>
          </p:txBody>
        </p:sp>
        <p:sp>
          <p:nvSpPr>
            <p:cNvPr id="8" name="Right Arrow 16">
              <a:extLst>
                <a:ext uri="{FF2B5EF4-FFF2-40B4-BE49-F238E27FC236}">
                  <a16:creationId xmlns:a16="http://schemas.microsoft.com/office/drawing/2014/main" id="{0E88888D-EA8C-DCF5-D52D-8017C687C62F}"/>
                </a:ext>
              </a:extLst>
            </p:cNvPr>
            <p:cNvSpPr/>
            <p:nvPr/>
          </p:nvSpPr>
          <p:spPr>
            <a:xfrm>
              <a:off x="4165081" y="2866652"/>
              <a:ext cx="1965960" cy="901231"/>
            </a:xfrm>
            <a:prstGeom prst="chevron">
              <a:avLst>
                <a:gd name="adj" fmla="val 31962"/>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t>Build</a:t>
              </a:r>
            </a:p>
          </p:txBody>
        </p:sp>
        <p:sp>
          <p:nvSpPr>
            <p:cNvPr id="9" name="Right Arrow 16">
              <a:extLst>
                <a:ext uri="{FF2B5EF4-FFF2-40B4-BE49-F238E27FC236}">
                  <a16:creationId xmlns:a16="http://schemas.microsoft.com/office/drawing/2014/main" id="{423EA48F-5067-B70B-A867-412D4BFD60D5}"/>
                </a:ext>
              </a:extLst>
            </p:cNvPr>
            <p:cNvSpPr/>
            <p:nvPr/>
          </p:nvSpPr>
          <p:spPr>
            <a:xfrm>
              <a:off x="7639974" y="2866662"/>
              <a:ext cx="1965960" cy="901231"/>
            </a:xfrm>
            <a:prstGeom prst="chevron">
              <a:avLst>
                <a:gd name="adj" fmla="val 3196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Refine</a:t>
              </a:r>
            </a:p>
          </p:txBody>
        </p:sp>
        <p:sp>
          <p:nvSpPr>
            <p:cNvPr id="10" name="Right Arrow 16">
              <a:extLst>
                <a:ext uri="{FF2B5EF4-FFF2-40B4-BE49-F238E27FC236}">
                  <a16:creationId xmlns:a16="http://schemas.microsoft.com/office/drawing/2014/main" id="{8E757EA6-A8E3-5C36-206D-FBA15A70514F}"/>
                </a:ext>
              </a:extLst>
            </p:cNvPr>
            <p:cNvSpPr/>
            <p:nvPr/>
          </p:nvSpPr>
          <p:spPr>
            <a:xfrm>
              <a:off x="5892109" y="2866657"/>
              <a:ext cx="1965960" cy="901231"/>
            </a:xfrm>
            <a:prstGeom prst="chevron">
              <a:avLst>
                <a:gd name="adj" fmla="val 3196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Pilot</a:t>
              </a:r>
            </a:p>
          </p:txBody>
        </p:sp>
        <p:sp>
          <p:nvSpPr>
            <p:cNvPr id="11" name="Right Arrow 16">
              <a:extLst>
                <a:ext uri="{FF2B5EF4-FFF2-40B4-BE49-F238E27FC236}">
                  <a16:creationId xmlns:a16="http://schemas.microsoft.com/office/drawing/2014/main" id="{7354FAEA-9A2B-086F-12F0-01ED32236DB2}"/>
                </a:ext>
              </a:extLst>
            </p:cNvPr>
            <p:cNvSpPr/>
            <p:nvPr/>
          </p:nvSpPr>
          <p:spPr>
            <a:xfrm>
              <a:off x="9387839" y="2866664"/>
              <a:ext cx="1965960" cy="901231"/>
            </a:xfrm>
            <a:prstGeom prst="chevron">
              <a:avLst>
                <a:gd name="adj" fmla="val 3196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Launch</a:t>
              </a:r>
            </a:p>
          </p:txBody>
        </p:sp>
      </p:grpSp>
    </p:spTree>
    <p:extLst>
      <p:ext uri="{BB962C8B-B14F-4D97-AF65-F5344CB8AC3E}">
        <p14:creationId xmlns:p14="http://schemas.microsoft.com/office/powerpoint/2010/main" val="3186959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F4C0BAC-0F32-4652-82AA-6683432456DC}"/>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5B2F40E7-565C-6F10-C96F-6F80494B0694}"/>
              </a:ext>
            </a:extLst>
          </p:cNvPr>
          <p:cNvSpPr>
            <a:spLocks noGrp="1"/>
          </p:cNvSpPr>
          <p:nvPr>
            <p:ph type="title"/>
          </p:nvPr>
        </p:nvSpPr>
        <p:spPr/>
        <p:txBody>
          <a:bodyPr/>
          <a:lstStyle/>
          <a:p>
            <a:r>
              <a:rPr lang="en-CA"/>
              <a:t>Capability Development Approach</a:t>
            </a:r>
          </a:p>
        </p:txBody>
      </p:sp>
      <p:sp>
        <p:nvSpPr>
          <p:cNvPr id="13" name="Text Placeholder 12">
            <a:extLst>
              <a:ext uri="{FF2B5EF4-FFF2-40B4-BE49-F238E27FC236}">
                <a16:creationId xmlns:a16="http://schemas.microsoft.com/office/drawing/2014/main" id="{FBE264FE-C1B8-4564-8064-CF4CC672ECE8}"/>
              </a:ext>
            </a:extLst>
          </p:cNvPr>
          <p:cNvSpPr>
            <a:spLocks noGrp="1"/>
          </p:cNvSpPr>
          <p:nvPr>
            <p:ph type="body" sz="quarter" idx="20"/>
          </p:nvPr>
        </p:nvSpPr>
        <p:spPr>
          <a:xfrm>
            <a:off x="841248" y="2453418"/>
            <a:ext cx="10512552" cy="3718782"/>
          </a:xfrm>
        </p:spPr>
        <p:txBody>
          <a:bodyPr/>
          <a:lstStyle/>
          <a:p>
            <a:pPr>
              <a:lnSpc>
                <a:spcPct val="100000"/>
              </a:lnSpc>
              <a:spcBef>
                <a:spcPts val="0"/>
              </a:spcBef>
              <a:spcAft>
                <a:spcPts val="1200"/>
              </a:spcAft>
            </a:pPr>
            <a:r>
              <a:rPr lang="en-US" sz="1800"/>
              <a:t>Conduct stakeholder interviews to understand the current state and desired future state (vision).</a:t>
            </a:r>
          </a:p>
          <a:p>
            <a:pPr>
              <a:lnSpc>
                <a:spcPct val="100000"/>
              </a:lnSpc>
              <a:spcBef>
                <a:spcPts val="0"/>
              </a:spcBef>
              <a:spcAft>
                <a:spcPts val="1200"/>
              </a:spcAft>
            </a:pPr>
            <a:r>
              <a:rPr lang="en-US" sz="1800"/>
              <a:t>Conduct user experience interviews to identify current issues, challenges, pain points and opportunities for improvement.</a:t>
            </a:r>
          </a:p>
          <a:p>
            <a:pPr>
              <a:lnSpc>
                <a:spcPct val="100000"/>
              </a:lnSpc>
              <a:spcBef>
                <a:spcPts val="0"/>
              </a:spcBef>
              <a:spcAft>
                <a:spcPts val="1200"/>
              </a:spcAft>
            </a:pPr>
            <a:r>
              <a:rPr lang="en-US" sz="1800"/>
              <a:t>Review current toolset and associated documentation.</a:t>
            </a:r>
          </a:p>
          <a:p>
            <a:pPr>
              <a:lnSpc>
                <a:spcPct val="100000"/>
              </a:lnSpc>
              <a:spcBef>
                <a:spcPts val="0"/>
              </a:spcBef>
              <a:spcAft>
                <a:spcPts val="1200"/>
              </a:spcAft>
            </a:pPr>
            <a:r>
              <a:rPr lang="en-US" sz="1800"/>
              <a:t>Review current processes and procedures, configurations, usage, etc.</a:t>
            </a:r>
          </a:p>
          <a:p>
            <a:pPr>
              <a:lnSpc>
                <a:spcPct val="100000"/>
              </a:lnSpc>
              <a:spcBef>
                <a:spcPts val="0"/>
              </a:spcBef>
              <a:spcAft>
                <a:spcPts val="1200"/>
              </a:spcAft>
            </a:pPr>
            <a:r>
              <a:rPr lang="en-US" sz="1800"/>
              <a:t>Identify technology and development environment.</a:t>
            </a:r>
          </a:p>
          <a:p>
            <a:pPr>
              <a:lnSpc>
                <a:spcPct val="100000"/>
              </a:lnSpc>
              <a:spcBef>
                <a:spcPts val="0"/>
              </a:spcBef>
              <a:spcAft>
                <a:spcPts val="1200"/>
              </a:spcAft>
            </a:pPr>
            <a:r>
              <a:rPr lang="en-US" sz="1800"/>
              <a:t>Gather and define business and technical requirements.</a:t>
            </a:r>
          </a:p>
          <a:p>
            <a:pPr>
              <a:lnSpc>
                <a:spcPct val="100000"/>
              </a:lnSpc>
              <a:spcBef>
                <a:spcPts val="0"/>
              </a:spcBef>
              <a:spcAft>
                <a:spcPts val="1200"/>
              </a:spcAft>
            </a:pPr>
            <a:r>
              <a:rPr lang="en-US" sz="1800"/>
              <a:t>Understand business drivers, goals, and objectives.</a:t>
            </a:r>
          </a:p>
          <a:p>
            <a:pPr>
              <a:lnSpc>
                <a:spcPct val="100000"/>
              </a:lnSpc>
              <a:spcBef>
                <a:spcPts val="0"/>
              </a:spcBef>
              <a:spcAft>
                <a:spcPts val="1200"/>
              </a:spcAft>
            </a:pPr>
            <a:r>
              <a:rPr lang="en-US" sz="1800"/>
              <a:t>Identify dependencies and gaps.</a:t>
            </a:r>
          </a:p>
          <a:p>
            <a:endParaRPr lang="en-GB"/>
          </a:p>
        </p:txBody>
      </p:sp>
      <p:grpSp>
        <p:nvGrpSpPr>
          <p:cNvPr id="3" name="Group 2">
            <a:extLst>
              <a:ext uri="{FF2B5EF4-FFF2-40B4-BE49-F238E27FC236}">
                <a16:creationId xmlns:a16="http://schemas.microsoft.com/office/drawing/2014/main" id="{43C91267-FC2C-451C-A257-019DFEBB9BFD}"/>
              </a:ext>
            </a:extLst>
          </p:cNvPr>
          <p:cNvGrpSpPr/>
          <p:nvPr/>
        </p:nvGrpSpPr>
        <p:grpSpPr>
          <a:xfrm>
            <a:off x="841247" y="1482404"/>
            <a:ext cx="10663611" cy="901248"/>
            <a:chOff x="690188" y="2866647"/>
            <a:chExt cx="10663611" cy="901248"/>
          </a:xfrm>
        </p:grpSpPr>
        <p:sp>
          <p:nvSpPr>
            <p:cNvPr id="6" name="Right Arrow 16">
              <a:extLst>
                <a:ext uri="{FF2B5EF4-FFF2-40B4-BE49-F238E27FC236}">
                  <a16:creationId xmlns:a16="http://schemas.microsoft.com/office/drawing/2014/main" id="{CC75E005-A274-B474-2F53-0E715DE1B16A}"/>
                </a:ext>
              </a:extLst>
            </p:cNvPr>
            <p:cNvSpPr/>
            <p:nvPr/>
          </p:nvSpPr>
          <p:spPr>
            <a:xfrm>
              <a:off x="690188" y="2866647"/>
              <a:ext cx="1965960" cy="901231"/>
            </a:xfrm>
            <a:prstGeom prst="homePlate">
              <a:avLst>
                <a:gd name="adj" fmla="val 34217"/>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Discover</a:t>
              </a:r>
            </a:p>
          </p:txBody>
        </p:sp>
        <p:sp>
          <p:nvSpPr>
            <p:cNvPr id="7" name="Right Arrow 16">
              <a:extLst>
                <a:ext uri="{FF2B5EF4-FFF2-40B4-BE49-F238E27FC236}">
                  <a16:creationId xmlns:a16="http://schemas.microsoft.com/office/drawing/2014/main" id="{CBE40536-9B44-3D5E-3932-8F9503825187}"/>
                </a:ext>
              </a:extLst>
            </p:cNvPr>
            <p:cNvSpPr/>
            <p:nvPr/>
          </p:nvSpPr>
          <p:spPr>
            <a:xfrm>
              <a:off x="2417216" y="2866647"/>
              <a:ext cx="1965960" cy="901231"/>
            </a:xfrm>
            <a:prstGeom prst="chevron">
              <a:avLst>
                <a:gd name="adj" fmla="val 31962"/>
              </a:avLst>
            </a:prstGeom>
            <a:solidFill>
              <a:schemeClr val="accent5">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Plan</a:t>
              </a:r>
            </a:p>
          </p:txBody>
        </p:sp>
        <p:sp>
          <p:nvSpPr>
            <p:cNvPr id="8" name="Right Arrow 16">
              <a:extLst>
                <a:ext uri="{FF2B5EF4-FFF2-40B4-BE49-F238E27FC236}">
                  <a16:creationId xmlns:a16="http://schemas.microsoft.com/office/drawing/2014/main" id="{0E88888D-EA8C-DCF5-D52D-8017C687C62F}"/>
                </a:ext>
              </a:extLst>
            </p:cNvPr>
            <p:cNvSpPr/>
            <p:nvPr/>
          </p:nvSpPr>
          <p:spPr>
            <a:xfrm>
              <a:off x="4165081" y="2866652"/>
              <a:ext cx="1965960" cy="901231"/>
            </a:xfrm>
            <a:prstGeom prst="chevron">
              <a:avLst>
                <a:gd name="adj" fmla="val 31962"/>
              </a:avLst>
            </a:prstGeom>
            <a:solidFill>
              <a:schemeClr val="accent5">
                <a:lumMod val="40000"/>
                <a:lumOff val="60000"/>
              </a:schemeClr>
            </a:solidFill>
            <a:ln>
              <a:solidFill>
                <a:schemeClr val="accent5">
                  <a:lumMod val="20000"/>
                  <a:lumOff val="8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t>Build</a:t>
              </a:r>
            </a:p>
          </p:txBody>
        </p:sp>
        <p:sp>
          <p:nvSpPr>
            <p:cNvPr id="9" name="Right Arrow 16">
              <a:extLst>
                <a:ext uri="{FF2B5EF4-FFF2-40B4-BE49-F238E27FC236}">
                  <a16:creationId xmlns:a16="http://schemas.microsoft.com/office/drawing/2014/main" id="{423EA48F-5067-B70B-A867-412D4BFD60D5}"/>
                </a:ext>
              </a:extLst>
            </p:cNvPr>
            <p:cNvSpPr/>
            <p:nvPr/>
          </p:nvSpPr>
          <p:spPr>
            <a:xfrm>
              <a:off x="7639974" y="2866662"/>
              <a:ext cx="1965960" cy="901231"/>
            </a:xfrm>
            <a:prstGeom prst="chevron">
              <a:avLst>
                <a:gd name="adj" fmla="val 31962"/>
              </a:avLst>
            </a:prstGeom>
            <a:solidFill>
              <a:schemeClr val="accent5">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Refine</a:t>
              </a:r>
            </a:p>
          </p:txBody>
        </p:sp>
        <p:sp>
          <p:nvSpPr>
            <p:cNvPr id="10" name="Right Arrow 16">
              <a:extLst>
                <a:ext uri="{FF2B5EF4-FFF2-40B4-BE49-F238E27FC236}">
                  <a16:creationId xmlns:a16="http://schemas.microsoft.com/office/drawing/2014/main" id="{8E757EA6-A8E3-5C36-206D-FBA15A70514F}"/>
                </a:ext>
              </a:extLst>
            </p:cNvPr>
            <p:cNvSpPr/>
            <p:nvPr/>
          </p:nvSpPr>
          <p:spPr>
            <a:xfrm>
              <a:off x="5892109" y="2866657"/>
              <a:ext cx="1965960" cy="901231"/>
            </a:xfrm>
            <a:prstGeom prst="chevron">
              <a:avLst>
                <a:gd name="adj" fmla="val 31962"/>
              </a:avLst>
            </a:prstGeom>
            <a:solidFill>
              <a:schemeClr val="accent5">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Pilot</a:t>
              </a:r>
            </a:p>
          </p:txBody>
        </p:sp>
        <p:sp>
          <p:nvSpPr>
            <p:cNvPr id="11" name="Right Arrow 16">
              <a:extLst>
                <a:ext uri="{FF2B5EF4-FFF2-40B4-BE49-F238E27FC236}">
                  <a16:creationId xmlns:a16="http://schemas.microsoft.com/office/drawing/2014/main" id="{7354FAEA-9A2B-086F-12F0-01ED32236DB2}"/>
                </a:ext>
              </a:extLst>
            </p:cNvPr>
            <p:cNvSpPr/>
            <p:nvPr/>
          </p:nvSpPr>
          <p:spPr>
            <a:xfrm>
              <a:off x="9387839" y="2866664"/>
              <a:ext cx="1965960" cy="901231"/>
            </a:xfrm>
            <a:prstGeom prst="chevron">
              <a:avLst>
                <a:gd name="adj" fmla="val 31962"/>
              </a:avLst>
            </a:prstGeom>
            <a:solidFill>
              <a:schemeClr val="accent5">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Launch</a:t>
              </a:r>
            </a:p>
          </p:txBody>
        </p:sp>
      </p:grpSp>
    </p:spTree>
    <p:extLst>
      <p:ext uri="{BB962C8B-B14F-4D97-AF65-F5344CB8AC3E}">
        <p14:creationId xmlns:p14="http://schemas.microsoft.com/office/powerpoint/2010/main" val="4100404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DE51B28-B654-4492-BE80-1B812DB5F6B5}"/>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5B2F40E7-565C-6F10-C96F-6F80494B0694}"/>
              </a:ext>
            </a:extLst>
          </p:cNvPr>
          <p:cNvSpPr>
            <a:spLocks noGrp="1"/>
          </p:cNvSpPr>
          <p:nvPr>
            <p:ph type="title"/>
          </p:nvPr>
        </p:nvSpPr>
        <p:spPr/>
        <p:txBody>
          <a:bodyPr/>
          <a:lstStyle/>
          <a:p>
            <a:r>
              <a:rPr lang="en-CA"/>
              <a:t>Capability Development Approach</a:t>
            </a:r>
          </a:p>
        </p:txBody>
      </p:sp>
      <p:sp>
        <p:nvSpPr>
          <p:cNvPr id="13" name="Text Placeholder 12">
            <a:extLst>
              <a:ext uri="{FF2B5EF4-FFF2-40B4-BE49-F238E27FC236}">
                <a16:creationId xmlns:a16="http://schemas.microsoft.com/office/drawing/2014/main" id="{3E2AD7C3-03F1-46BF-B53D-4F8488E61B04}"/>
              </a:ext>
            </a:extLst>
          </p:cNvPr>
          <p:cNvSpPr>
            <a:spLocks noGrp="1"/>
          </p:cNvSpPr>
          <p:nvPr>
            <p:ph type="body" sz="quarter" idx="20"/>
          </p:nvPr>
        </p:nvSpPr>
        <p:spPr>
          <a:xfrm>
            <a:off x="841248" y="2453418"/>
            <a:ext cx="10512552" cy="3718781"/>
          </a:xfrm>
        </p:spPr>
        <p:txBody>
          <a:bodyPr/>
          <a:lstStyle/>
          <a:p>
            <a:pPr>
              <a:lnSpc>
                <a:spcPct val="100000"/>
              </a:lnSpc>
              <a:spcBef>
                <a:spcPts val="0"/>
              </a:spcBef>
              <a:spcAft>
                <a:spcPts val="1200"/>
              </a:spcAft>
            </a:pPr>
            <a:r>
              <a:rPr lang="en-US" sz="1800"/>
              <a:t>Identify and define the definition and purpose of the capability independent of the technology and solution that will be used to support the implementation of the capability.</a:t>
            </a:r>
          </a:p>
          <a:p>
            <a:pPr>
              <a:lnSpc>
                <a:spcPct val="100000"/>
              </a:lnSpc>
              <a:spcBef>
                <a:spcPts val="0"/>
              </a:spcBef>
              <a:spcAft>
                <a:spcPts val="1200"/>
              </a:spcAft>
            </a:pPr>
            <a:r>
              <a:rPr lang="en-US" sz="1800"/>
              <a:t>Determine and define the scope and applicability including any conditions or exclusions.</a:t>
            </a:r>
          </a:p>
          <a:p>
            <a:pPr>
              <a:lnSpc>
                <a:spcPct val="100000"/>
              </a:lnSpc>
              <a:spcBef>
                <a:spcPts val="0"/>
              </a:spcBef>
              <a:spcAft>
                <a:spcPts val="1200"/>
              </a:spcAft>
            </a:pPr>
            <a:r>
              <a:rPr lang="en-US" sz="1800"/>
              <a:t>Identify the goals, objectives, and supporting metrics.</a:t>
            </a:r>
          </a:p>
          <a:p>
            <a:pPr>
              <a:lnSpc>
                <a:spcPct val="100000"/>
              </a:lnSpc>
              <a:spcBef>
                <a:spcPts val="0"/>
              </a:spcBef>
              <a:spcAft>
                <a:spcPts val="1200"/>
              </a:spcAft>
            </a:pPr>
            <a:r>
              <a:rPr lang="en-US" sz="1800"/>
              <a:t>Identify the desired future, vision, state.</a:t>
            </a:r>
          </a:p>
          <a:p>
            <a:pPr>
              <a:lnSpc>
                <a:spcPct val="100000"/>
              </a:lnSpc>
              <a:spcBef>
                <a:spcPts val="0"/>
              </a:spcBef>
              <a:spcAft>
                <a:spcPts val="1200"/>
              </a:spcAft>
            </a:pPr>
            <a:r>
              <a:rPr lang="en-US" sz="1800"/>
              <a:t>Identify program and capability enablers.</a:t>
            </a:r>
          </a:p>
          <a:p>
            <a:pPr>
              <a:lnSpc>
                <a:spcPct val="100000"/>
              </a:lnSpc>
              <a:spcBef>
                <a:spcPts val="0"/>
              </a:spcBef>
              <a:spcAft>
                <a:spcPts val="1200"/>
              </a:spcAft>
            </a:pPr>
            <a:r>
              <a:rPr lang="en-US" sz="1800"/>
              <a:t>Design capability and program architecture (i.e., processes, procedures, integrations, etc.).</a:t>
            </a:r>
          </a:p>
          <a:p>
            <a:pPr>
              <a:lnSpc>
                <a:spcPct val="100000"/>
              </a:lnSpc>
              <a:spcBef>
                <a:spcPts val="0"/>
              </a:spcBef>
              <a:spcAft>
                <a:spcPts val="1200"/>
              </a:spcAft>
            </a:pPr>
            <a:r>
              <a:rPr lang="en-US" sz="1800"/>
              <a:t>Identify and define change management plan(s).</a:t>
            </a:r>
          </a:p>
          <a:p>
            <a:pPr>
              <a:lnSpc>
                <a:spcPct val="100000"/>
              </a:lnSpc>
              <a:spcBef>
                <a:spcPts val="0"/>
              </a:spcBef>
              <a:spcAft>
                <a:spcPts val="1200"/>
              </a:spcAft>
            </a:pPr>
            <a:r>
              <a:rPr lang="en-US" sz="1800"/>
              <a:t>Identify and define an implementation roadmap.</a:t>
            </a:r>
          </a:p>
          <a:p>
            <a:endParaRPr lang="en-GB"/>
          </a:p>
        </p:txBody>
      </p:sp>
      <p:grpSp>
        <p:nvGrpSpPr>
          <p:cNvPr id="3" name="Group 2">
            <a:extLst>
              <a:ext uri="{FF2B5EF4-FFF2-40B4-BE49-F238E27FC236}">
                <a16:creationId xmlns:a16="http://schemas.microsoft.com/office/drawing/2014/main" id="{1E1A7774-CFDF-4BF8-94DD-5FE6A5609746}"/>
              </a:ext>
            </a:extLst>
          </p:cNvPr>
          <p:cNvGrpSpPr/>
          <p:nvPr/>
        </p:nvGrpSpPr>
        <p:grpSpPr>
          <a:xfrm>
            <a:off x="841247" y="1482404"/>
            <a:ext cx="10663611" cy="901248"/>
            <a:chOff x="690188" y="2866647"/>
            <a:chExt cx="10663611" cy="901248"/>
          </a:xfrm>
        </p:grpSpPr>
        <p:sp>
          <p:nvSpPr>
            <p:cNvPr id="6" name="Right Arrow 16">
              <a:extLst>
                <a:ext uri="{FF2B5EF4-FFF2-40B4-BE49-F238E27FC236}">
                  <a16:creationId xmlns:a16="http://schemas.microsoft.com/office/drawing/2014/main" id="{CC75E005-A274-B474-2F53-0E715DE1B16A}"/>
                </a:ext>
              </a:extLst>
            </p:cNvPr>
            <p:cNvSpPr/>
            <p:nvPr/>
          </p:nvSpPr>
          <p:spPr>
            <a:xfrm>
              <a:off x="690188" y="2866647"/>
              <a:ext cx="1965960" cy="901231"/>
            </a:xfrm>
            <a:prstGeom prst="homePlate">
              <a:avLst>
                <a:gd name="adj" fmla="val 34217"/>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Discover</a:t>
              </a:r>
            </a:p>
          </p:txBody>
        </p:sp>
        <p:sp>
          <p:nvSpPr>
            <p:cNvPr id="7" name="Right Arrow 16">
              <a:extLst>
                <a:ext uri="{FF2B5EF4-FFF2-40B4-BE49-F238E27FC236}">
                  <a16:creationId xmlns:a16="http://schemas.microsoft.com/office/drawing/2014/main" id="{CBE40536-9B44-3D5E-3932-8F9503825187}"/>
                </a:ext>
              </a:extLst>
            </p:cNvPr>
            <p:cNvSpPr/>
            <p:nvPr/>
          </p:nvSpPr>
          <p:spPr>
            <a:xfrm>
              <a:off x="2417216" y="2866647"/>
              <a:ext cx="1965960" cy="901231"/>
            </a:xfrm>
            <a:prstGeom prst="chevron">
              <a:avLst>
                <a:gd name="adj" fmla="val 3196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Plan</a:t>
              </a:r>
            </a:p>
          </p:txBody>
        </p:sp>
        <p:sp>
          <p:nvSpPr>
            <p:cNvPr id="8" name="Right Arrow 16">
              <a:extLst>
                <a:ext uri="{FF2B5EF4-FFF2-40B4-BE49-F238E27FC236}">
                  <a16:creationId xmlns:a16="http://schemas.microsoft.com/office/drawing/2014/main" id="{0E88888D-EA8C-DCF5-D52D-8017C687C62F}"/>
                </a:ext>
              </a:extLst>
            </p:cNvPr>
            <p:cNvSpPr/>
            <p:nvPr/>
          </p:nvSpPr>
          <p:spPr>
            <a:xfrm>
              <a:off x="4165081" y="2866652"/>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t>Build</a:t>
              </a:r>
            </a:p>
          </p:txBody>
        </p:sp>
        <p:sp>
          <p:nvSpPr>
            <p:cNvPr id="9" name="Right Arrow 16">
              <a:extLst>
                <a:ext uri="{FF2B5EF4-FFF2-40B4-BE49-F238E27FC236}">
                  <a16:creationId xmlns:a16="http://schemas.microsoft.com/office/drawing/2014/main" id="{423EA48F-5067-B70B-A867-412D4BFD60D5}"/>
                </a:ext>
              </a:extLst>
            </p:cNvPr>
            <p:cNvSpPr/>
            <p:nvPr/>
          </p:nvSpPr>
          <p:spPr>
            <a:xfrm>
              <a:off x="7639974" y="2866662"/>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Refine</a:t>
              </a:r>
            </a:p>
          </p:txBody>
        </p:sp>
        <p:sp>
          <p:nvSpPr>
            <p:cNvPr id="10" name="Right Arrow 16">
              <a:extLst>
                <a:ext uri="{FF2B5EF4-FFF2-40B4-BE49-F238E27FC236}">
                  <a16:creationId xmlns:a16="http://schemas.microsoft.com/office/drawing/2014/main" id="{8E757EA6-A8E3-5C36-206D-FBA15A70514F}"/>
                </a:ext>
              </a:extLst>
            </p:cNvPr>
            <p:cNvSpPr/>
            <p:nvPr/>
          </p:nvSpPr>
          <p:spPr>
            <a:xfrm>
              <a:off x="5892109" y="2866657"/>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Pilot</a:t>
              </a:r>
            </a:p>
          </p:txBody>
        </p:sp>
        <p:sp>
          <p:nvSpPr>
            <p:cNvPr id="11" name="Right Arrow 16">
              <a:extLst>
                <a:ext uri="{FF2B5EF4-FFF2-40B4-BE49-F238E27FC236}">
                  <a16:creationId xmlns:a16="http://schemas.microsoft.com/office/drawing/2014/main" id="{7354FAEA-9A2B-086F-12F0-01ED32236DB2}"/>
                </a:ext>
              </a:extLst>
            </p:cNvPr>
            <p:cNvSpPr/>
            <p:nvPr/>
          </p:nvSpPr>
          <p:spPr>
            <a:xfrm>
              <a:off x="9387839" y="2866664"/>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Launch</a:t>
              </a:r>
            </a:p>
          </p:txBody>
        </p:sp>
      </p:grpSp>
    </p:spTree>
    <p:extLst>
      <p:ext uri="{BB962C8B-B14F-4D97-AF65-F5344CB8AC3E}">
        <p14:creationId xmlns:p14="http://schemas.microsoft.com/office/powerpoint/2010/main" val="3347051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1E8C87-433C-4A8B-A868-9587EE7AC331}"/>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5B2F40E7-565C-6F10-C96F-6F80494B0694}"/>
              </a:ext>
            </a:extLst>
          </p:cNvPr>
          <p:cNvSpPr>
            <a:spLocks noGrp="1"/>
          </p:cNvSpPr>
          <p:nvPr>
            <p:ph type="title"/>
          </p:nvPr>
        </p:nvSpPr>
        <p:spPr/>
        <p:txBody>
          <a:bodyPr/>
          <a:lstStyle/>
          <a:p>
            <a:r>
              <a:rPr lang="en-CA"/>
              <a:t>Capability Development Approach</a:t>
            </a:r>
          </a:p>
        </p:txBody>
      </p:sp>
      <p:sp>
        <p:nvSpPr>
          <p:cNvPr id="13" name="Text Placeholder 12">
            <a:extLst>
              <a:ext uri="{FF2B5EF4-FFF2-40B4-BE49-F238E27FC236}">
                <a16:creationId xmlns:a16="http://schemas.microsoft.com/office/drawing/2014/main" id="{58293D5E-AC0D-4A68-9294-59F62302A51B}"/>
              </a:ext>
            </a:extLst>
          </p:cNvPr>
          <p:cNvSpPr>
            <a:spLocks noGrp="1"/>
          </p:cNvSpPr>
          <p:nvPr>
            <p:ph type="body" sz="quarter" idx="20"/>
          </p:nvPr>
        </p:nvSpPr>
        <p:spPr>
          <a:xfrm>
            <a:off x="841248" y="2462382"/>
            <a:ext cx="10512552" cy="3709818"/>
          </a:xfrm>
        </p:spPr>
        <p:txBody>
          <a:bodyPr/>
          <a:lstStyle/>
          <a:p>
            <a:pPr>
              <a:lnSpc>
                <a:spcPct val="100000"/>
              </a:lnSpc>
              <a:spcBef>
                <a:spcPts val="0"/>
              </a:spcBef>
              <a:spcAft>
                <a:spcPts val="1200"/>
              </a:spcAft>
            </a:pPr>
            <a:r>
              <a:rPr lang="en-US" sz="1800"/>
              <a:t>Design and develop the capability framework and documentation (e.g., policies, processes, procedures, templates, etc.).</a:t>
            </a:r>
          </a:p>
          <a:p>
            <a:pPr>
              <a:lnSpc>
                <a:spcPct val="100000"/>
              </a:lnSpc>
              <a:spcBef>
                <a:spcPts val="0"/>
              </a:spcBef>
              <a:spcAft>
                <a:spcPts val="1200"/>
              </a:spcAft>
            </a:pPr>
            <a:r>
              <a:rPr lang="en-US" sz="1800"/>
              <a:t>Design and develop supporting resources (e.g., training, knowledge base content, guides, etc.).</a:t>
            </a:r>
          </a:p>
          <a:p>
            <a:pPr>
              <a:lnSpc>
                <a:spcPct val="100000"/>
              </a:lnSpc>
              <a:spcBef>
                <a:spcPts val="0"/>
              </a:spcBef>
              <a:spcAft>
                <a:spcPts val="1200"/>
              </a:spcAft>
            </a:pPr>
            <a:r>
              <a:rPr lang="en-US" sz="1800"/>
              <a:t>Tool evaluation and selection.</a:t>
            </a:r>
          </a:p>
          <a:p>
            <a:pPr>
              <a:lnSpc>
                <a:spcPct val="100000"/>
              </a:lnSpc>
              <a:spcBef>
                <a:spcPts val="0"/>
              </a:spcBef>
              <a:spcAft>
                <a:spcPts val="1200"/>
              </a:spcAft>
            </a:pPr>
            <a:r>
              <a:rPr lang="en-US" sz="1800"/>
              <a:t>Tool deep-dive to build in-depth knowledge and understand full features and capabilities. </a:t>
            </a:r>
          </a:p>
          <a:p>
            <a:pPr>
              <a:lnSpc>
                <a:spcPct val="100000"/>
              </a:lnSpc>
              <a:spcBef>
                <a:spcPts val="0"/>
              </a:spcBef>
              <a:spcAft>
                <a:spcPts val="1200"/>
              </a:spcAft>
            </a:pPr>
            <a:r>
              <a:rPr lang="en-US" sz="1800"/>
              <a:t>Identify opportunities to refine and optimize tool usage and procedures to meet capability goals.</a:t>
            </a:r>
          </a:p>
          <a:p>
            <a:pPr>
              <a:lnSpc>
                <a:spcPct val="100000"/>
              </a:lnSpc>
              <a:spcBef>
                <a:spcPts val="0"/>
              </a:spcBef>
              <a:spcAft>
                <a:spcPts val="1200"/>
              </a:spcAft>
            </a:pPr>
            <a:r>
              <a:rPr lang="en-US" sz="1800"/>
              <a:t>Develop required supporting change management communications and material. </a:t>
            </a:r>
          </a:p>
        </p:txBody>
      </p:sp>
      <p:grpSp>
        <p:nvGrpSpPr>
          <p:cNvPr id="3" name="Group 2">
            <a:extLst>
              <a:ext uri="{FF2B5EF4-FFF2-40B4-BE49-F238E27FC236}">
                <a16:creationId xmlns:a16="http://schemas.microsoft.com/office/drawing/2014/main" id="{D6AE23C6-3C7C-4FC8-8743-2E09D7050F8F}"/>
              </a:ext>
            </a:extLst>
          </p:cNvPr>
          <p:cNvGrpSpPr/>
          <p:nvPr/>
        </p:nvGrpSpPr>
        <p:grpSpPr>
          <a:xfrm>
            <a:off x="841247" y="1486886"/>
            <a:ext cx="10663611" cy="901248"/>
            <a:chOff x="690188" y="2866647"/>
            <a:chExt cx="10663611" cy="901248"/>
          </a:xfrm>
        </p:grpSpPr>
        <p:sp>
          <p:nvSpPr>
            <p:cNvPr id="6" name="Right Arrow 16">
              <a:extLst>
                <a:ext uri="{FF2B5EF4-FFF2-40B4-BE49-F238E27FC236}">
                  <a16:creationId xmlns:a16="http://schemas.microsoft.com/office/drawing/2014/main" id="{CC75E005-A274-B474-2F53-0E715DE1B16A}"/>
                </a:ext>
              </a:extLst>
            </p:cNvPr>
            <p:cNvSpPr/>
            <p:nvPr/>
          </p:nvSpPr>
          <p:spPr>
            <a:xfrm>
              <a:off x="690188" y="2866647"/>
              <a:ext cx="1965960" cy="901231"/>
            </a:xfrm>
            <a:prstGeom prst="homePlate">
              <a:avLst>
                <a:gd name="adj" fmla="val 34217"/>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Discover</a:t>
              </a:r>
            </a:p>
          </p:txBody>
        </p:sp>
        <p:sp>
          <p:nvSpPr>
            <p:cNvPr id="7" name="Right Arrow 16">
              <a:extLst>
                <a:ext uri="{FF2B5EF4-FFF2-40B4-BE49-F238E27FC236}">
                  <a16:creationId xmlns:a16="http://schemas.microsoft.com/office/drawing/2014/main" id="{CBE40536-9B44-3D5E-3932-8F9503825187}"/>
                </a:ext>
              </a:extLst>
            </p:cNvPr>
            <p:cNvSpPr/>
            <p:nvPr/>
          </p:nvSpPr>
          <p:spPr>
            <a:xfrm>
              <a:off x="2417216" y="2866647"/>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Plan</a:t>
              </a:r>
            </a:p>
          </p:txBody>
        </p:sp>
        <p:sp>
          <p:nvSpPr>
            <p:cNvPr id="8" name="Right Arrow 16">
              <a:extLst>
                <a:ext uri="{FF2B5EF4-FFF2-40B4-BE49-F238E27FC236}">
                  <a16:creationId xmlns:a16="http://schemas.microsoft.com/office/drawing/2014/main" id="{0E88888D-EA8C-DCF5-D52D-8017C687C62F}"/>
                </a:ext>
              </a:extLst>
            </p:cNvPr>
            <p:cNvSpPr/>
            <p:nvPr/>
          </p:nvSpPr>
          <p:spPr>
            <a:xfrm>
              <a:off x="4165081" y="2866652"/>
              <a:ext cx="1965960" cy="901231"/>
            </a:xfrm>
            <a:prstGeom prst="chevron">
              <a:avLst>
                <a:gd name="adj" fmla="val 31962"/>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t>Build</a:t>
              </a:r>
            </a:p>
          </p:txBody>
        </p:sp>
        <p:sp>
          <p:nvSpPr>
            <p:cNvPr id="9" name="Right Arrow 16">
              <a:extLst>
                <a:ext uri="{FF2B5EF4-FFF2-40B4-BE49-F238E27FC236}">
                  <a16:creationId xmlns:a16="http://schemas.microsoft.com/office/drawing/2014/main" id="{423EA48F-5067-B70B-A867-412D4BFD60D5}"/>
                </a:ext>
              </a:extLst>
            </p:cNvPr>
            <p:cNvSpPr/>
            <p:nvPr/>
          </p:nvSpPr>
          <p:spPr>
            <a:xfrm>
              <a:off x="7639974" y="2866662"/>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Refine</a:t>
              </a:r>
            </a:p>
          </p:txBody>
        </p:sp>
        <p:sp>
          <p:nvSpPr>
            <p:cNvPr id="10" name="Right Arrow 16">
              <a:extLst>
                <a:ext uri="{FF2B5EF4-FFF2-40B4-BE49-F238E27FC236}">
                  <a16:creationId xmlns:a16="http://schemas.microsoft.com/office/drawing/2014/main" id="{8E757EA6-A8E3-5C36-206D-FBA15A70514F}"/>
                </a:ext>
              </a:extLst>
            </p:cNvPr>
            <p:cNvSpPr/>
            <p:nvPr/>
          </p:nvSpPr>
          <p:spPr>
            <a:xfrm>
              <a:off x="5892109" y="2866657"/>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Pilot</a:t>
              </a:r>
            </a:p>
          </p:txBody>
        </p:sp>
        <p:sp>
          <p:nvSpPr>
            <p:cNvPr id="11" name="Right Arrow 16">
              <a:extLst>
                <a:ext uri="{FF2B5EF4-FFF2-40B4-BE49-F238E27FC236}">
                  <a16:creationId xmlns:a16="http://schemas.microsoft.com/office/drawing/2014/main" id="{7354FAEA-9A2B-086F-12F0-01ED32236DB2}"/>
                </a:ext>
              </a:extLst>
            </p:cNvPr>
            <p:cNvSpPr/>
            <p:nvPr/>
          </p:nvSpPr>
          <p:spPr>
            <a:xfrm>
              <a:off x="9387839" y="2866664"/>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Launch</a:t>
              </a:r>
            </a:p>
          </p:txBody>
        </p:sp>
      </p:grpSp>
    </p:spTree>
    <p:extLst>
      <p:ext uri="{BB962C8B-B14F-4D97-AF65-F5344CB8AC3E}">
        <p14:creationId xmlns:p14="http://schemas.microsoft.com/office/powerpoint/2010/main" val="32090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1C1073-D21D-4BD3-95F4-9C4888DC6BB2}"/>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5B2F40E7-565C-6F10-C96F-6F80494B0694}"/>
              </a:ext>
            </a:extLst>
          </p:cNvPr>
          <p:cNvSpPr>
            <a:spLocks noGrp="1"/>
          </p:cNvSpPr>
          <p:nvPr>
            <p:ph type="title"/>
          </p:nvPr>
        </p:nvSpPr>
        <p:spPr/>
        <p:txBody>
          <a:bodyPr/>
          <a:lstStyle/>
          <a:p>
            <a:r>
              <a:rPr lang="en-CA"/>
              <a:t>Capability Development Approach</a:t>
            </a:r>
          </a:p>
        </p:txBody>
      </p:sp>
      <p:sp>
        <p:nvSpPr>
          <p:cNvPr id="13" name="Text Placeholder 12">
            <a:extLst>
              <a:ext uri="{FF2B5EF4-FFF2-40B4-BE49-F238E27FC236}">
                <a16:creationId xmlns:a16="http://schemas.microsoft.com/office/drawing/2014/main" id="{C77D02C9-2569-4032-9539-D5E9FDEB887C}"/>
              </a:ext>
            </a:extLst>
          </p:cNvPr>
          <p:cNvSpPr>
            <a:spLocks noGrp="1"/>
          </p:cNvSpPr>
          <p:nvPr>
            <p:ph type="body" sz="quarter" idx="20"/>
          </p:nvPr>
        </p:nvSpPr>
        <p:spPr>
          <a:xfrm>
            <a:off x="841248" y="2453418"/>
            <a:ext cx="10512552" cy="3718782"/>
          </a:xfrm>
        </p:spPr>
        <p:txBody>
          <a:bodyPr/>
          <a:lstStyle/>
          <a:p>
            <a:pPr>
              <a:lnSpc>
                <a:spcPct val="100000"/>
              </a:lnSpc>
              <a:spcBef>
                <a:spcPts val="0"/>
              </a:spcBef>
              <a:spcAft>
                <a:spcPts val="1200"/>
              </a:spcAft>
            </a:pPr>
            <a:r>
              <a:rPr lang="en-US" sz="1800"/>
              <a:t>Identifying between 5 and 10 teams to work with and support the pilot.</a:t>
            </a:r>
          </a:p>
          <a:p>
            <a:pPr>
              <a:lnSpc>
                <a:spcPct val="100000"/>
              </a:lnSpc>
              <a:spcBef>
                <a:spcPts val="0"/>
              </a:spcBef>
              <a:spcAft>
                <a:spcPts val="1200"/>
              </a:spcAft>
            </a:pPr>
            <a:r>
              <a:rPr lang="en-US" sz="1800"/>
              <a:t>Execute capability processes and procedures from team onboarding, training, through to execution and support.</a:t>
            </a:r>
          </a:p>
          <a:p>
            <a:pPr>
              <a:lnSpc>
                <a:spcPct val="100000"/>
              </a:lnSpc>
              <a:spcBef>
                <a:spcPts val="0"/>
              </a:spcBef>
              <a:spcAft>
                <a:spcPts val="1200"/>
              </a:spcAft>
            </a:pPr>
            <a:r>
              <a:rPr lang="en-US" sz="1800"/>
              <a:t>Conduct the pilot over a defined period to allow development teams and stakeholder groups time to adopt the new capability and provide feedback (i.e., 3 months).</a:t>
            </a:r>
          </a:p>
          <a:p>
            <a:pPr>
              <a:lnSpc>
                <a:spcPct val="100000"/>
              </a:lnSpc>
              <a:spcBef>
                <a:spcPts val="0"/>
              </a:spcBef>
              <a:spcAft>
                <a:spcPts val="1200"/>
              </a:spcAft>
            </a:pPr>
            <a:r>
              <a:rPr lang="en-US" sz="1800"/>
              <a:t>Collect feedback and adjust as-needed.</a:t>
            </a:r>
            <a:endParaRPr lang="en-CA"/>
          </a:p>
        </p:txBody>
      </p:sp>
      <p:grpSp>
        <p:nvGrpSpPr>
          <p:cNvPr id="3" name="Group 2">
            <a:extLst>
              <a:ext uri="{FF2B5EF4-FFF2-40B4-BE49-F238E27FC236}">
                <a16:creationId xmlns:a16="http://schemas.microsoft.com/office/drawing/2014/main" id="{DE319089-7F33-498F-A4AD-228C8B35ABEA}"/>
              </a:ext>
            </a:extLst>
          </p:cNvPr>
          <p:cNvGrpSpPr/>
          <p:nvPr/>
        </p:nvGrpSpPr>
        <p:grpSpPr>
          <a:xfrm>
            <a:off x="838201" y="1482404"/>
            <a:ext cx="10663611" cy="901248"/>
            <a:chOff x="690188" y="2866647"/>
            <a:chExt cx="10663611" cy="901248"/>
          </a:xfrm>
        </p:grpSpPr>
        <p:sp>
          <p:nvSpPr>
            <p:cNvPr id="6" name="Right Arrow 16">
              <a:extLst>
                <a:ext uri="{FF2B5EF4-FFF2-40B4-BE49-F238E27FC236}">
                  <a16:creationId xmlns:a16="http://schemas.microsoft.com/office/drawing/2014/main" id="{CC75E005-A274-B474-2F53-0E715DE1B16A}"/>
                </a:ext>
              </a:extLst>
            </p:cNvPr>
            <p:cNvSpPr/>
            <p:nvPr/>
          </p:nvSpPr>
          <p:spPr>
            <a:xfrm>
              <a:off x="690188" y="2866647"/>
              <a:ext cx="1965960" cy="901231"/>
            </a:xfrm>
            <a:prstGeom prst="homePlate">
              <a:avLst>
                <a:gd name="adj" fmla="val 34217"/>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Discover</a:t>
              </a:r>
            </a:p>
          </p:txBody>
        </p:sp>
        <p:sp>
          <p:nvSpPr>
            <p:cNvPr id="7" name="Right Arrow 16">
              <a:extLst>
                <a:ext uri="{FF2B5EF4-FFF2-40B4-BE49-F238E27FC236}">
                  <a16:creationId xmlns:a16="http://schemas.microsoft.com/office/drawing/2014/main" id="{CBE40536-9B44-3D5E-3932-8F9503825187}"/>
                </a:ext>
              </a:extLst>
            </p:cNvPr>
            <p:cNvSpPr/>
            <p:nvPr/>
          </p:nvSpPr>
          <p:spPr>
            <a:xfrm>
              <a:off x="2417216" y="2866647"/>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Plan</a:t>
              </a:r>
            </a:p>
          </p:txBody>
        </p:sp>
        <p:sp>
          <p:nvSpPr>
            <p:cNvPr id="8" name="Right Arrow 16">
              <a:extLst>
                <a:ext uri="{FF2B5EF4-FFF2-40B4-BE49-F238E27FC236}">
                  <a16:creationId xmlns:a16="http://schemas.microsoft.com/office/drawing/2014/main" id="{0E88888D-EA8C-DCF5-D52D-8017C687C62F}"/>
                </a:ext>
              </a:extLst>
            </p:cNvPr>
            <p:cNvSpPr/>
            <p:nvPr/>
          </p:nvSpPr>
          <p:spPr>
            <a:xfrm>
              <a:off x="4165081" y="2866652"/>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t>Build</a:t>
              </a:r>
            </a:p>
          </p:txBody>
        </p:sp>
        <p:sp>
          <p:nvSpPr>
            <p:cNvPr id="9" name="Right Arrow 16">
              <a:extLst>
                <a:ext uri="{FF2B5EF4-FFF2-40B4-BE49-F238E27FC236}">
                  <a16:creationId xmlns:a16="http://schemas.microsoft.com/office/drawing/2014/main" id="{423EA48F-5067-B70B-A867-412D4BFD60D5}"/>
                </a:ext>
              </a:extLst>
            </p:cNvPr>
            <p:cNvSpPr/>
            <p:nvPr/>
          </p:nvSpPr>
          <p:spPr>
            <a:xfrm>
              <a:off x="7639974" y="2866662"/>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Refine</a:t>
              </a:r>
            </a:p>
          </p:txBody>
        </p:sp>
        <p:sp>
          <p:nvSpPr>
            <p:cNvPr id="10" name="Right Arrow 16">
              <a:extLst>
                <a:ext uri="{FF2B5EF4-FFF2-40B4-BE49-F238E27FC236}">
                  <a16:creationId xmlns:a16="http://schemas.microsoft.com/office/drawing/2014/main" id="{8E757EA6-A8E3-5C36-206D-FBA15A70514F}"/>
                </a:ext>
              </a:extLst>
            </p:cNvPr>
            <p:cNvSpPr/>
            <p:nvPr/>
          </p:nvSpPr>
          <p:spPr>
            <a:xfrm>
              <a:off x="5892109" y="2866657"/>
              <a:ext cx="1965960" cy="901231"/>
            </a:xfrm>
            <a:prstGeom prst="chevron">
              <a:avLst>
                <a:gd name="adj" fmla="val 3196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Pilot</a:t>
              </a:r>
            </a:p>
          </p:txBody>
        </p:sp>
        <p:sp>
          <p:nvSpPr>
            <p:cNvPr id="11" name="Right Arrow 16">
              <a:extLst>
                <a:ext uri="{FF2B5EF4-FFF2-40B4-BE49-F238E27FC236}">
                  <a16:creationId xmlns:a16="http://schemas.microsoft.com/office/drawing/2014/main" id="{7354FAEA-9A2B-086F-12F0-01ED32236DB2}"/>
                </a:ext>
              </a:extLst>
            </p:cNvPr>
            <p:cNvSpPr/>
            <p:nvPr/>
          </p:nvSpPr>
          <p:spPr>
            <a:xfrm>
              <a:off x="9387839" y="2866664"/>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Launch</a:t>
              </a:r>
            </a:p>
          </p:txBody>
        </p:sp>
      </p:grpSp>
    </p:spTree>
    <p:extLst>
      <p:ext uri="{BB962C8B-B14F-4D97-AF65-F5344CB8AC3E}">
        <p14:creationId xmlns:p14="http://schemas.microsoft.com/office/powerpoint/2010/main" val="2957582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87D1BA-E71E-4E77-9DC2-9AE0AE54DF4E}"/>
              </a:ext>
            </a:extLst>
          </p:cNvPr>
          <p:cNvSpPr>
            <a:spLocks noGrp="1"/>
          </p:cNvSpPr>
          <p:nvPr>
            <p:ph type="title"/>
          </p:nvPr>
        </p:nvSpPr>
        <p:spPr/>
        <p:txBody>
          <a:bodyPr/>
          <a:lstStyle/>
          <a:p>
            <a:r>
              <a:rPr lang="en-US"/>
              <a:t>Introduction</a:t>
            </a:r>
            <a:endParaRPr lang="en-GB"/>
          </a:p>
        </p:txBody>
      </p:sp>
      <p:sp>
        <p:nvSpPr>
          <p:cNvPr id="7" name="Text Placeholder 6">
            <a:extLst>
              <a:ext uri="{FF2B5EF4-FFF2-40B4-BE49-F238E27FC236}">
                <a16:creationId xmlns:a16="http://schemas.microsoft.com/office/drawing/2014/main" id="{BC6B30C6-6951-488C-B83E-144528F2F69A}"/>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380313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0C7FA34-6093-49DE-A862-4F468B5929E8}"/>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5B2F40E7-565C-6F10-C96F-6F80494B0694}"/>
              </a:ext>
            </a:extLst>
          </p:cNvPr>
          <p:cNvSpPr>
            <a:spLocks noGrp="1"/>
          </p:cNvSpPr>
          <p:nvPr>
            <p:ph type="title"/>
          </p:nvPr>
        </p:nvSpPr>
        <p:spPr/>
        <p:txBody>
          <a:bodyPr/>
          <a:lstStyle/>
          <a:p>
            <a:r>
              <a:rPr lang="en-CA"/>
              <a:t>Capability Development Approach</a:t>
            </a:r>
          </a:p>
        </p:txBody>
      </p:sp>
      <p:sp>
        <p:nvSpPr>
          <p:cNvPr id="13" name="Text Placeholder 12">
            <a:extLst>
              <a:ext uri="{FF2B5EF4-FFF2-40B4-BE49-F238E27FC236}">
                <a16:creationId xmlns:a16="http://schemas.microsoft.com/office/drawing/2014/main" id="{231A106F-C7D9-4CF1-A570-2EF1034794E8}"/>
              </a:ext>
            </a:extLst>
          </p:cNvPr>
          <p:cNvSpPr>
            <a:spLocks noGrp="1"/>
          </p:cNvSpPr>
          <p:nvPr>
            <p:ph type="body" sz="quarter" idx="20"/>
          </p:nvPr>
        </p:nvSpPr>
        <p:spPr>
          <a:xfrm>
            <a:off x="841248" y="2453418"/>
            <a:ext cx="10512552" cy="3718782"/>
          </a:xfrm>
        </p:spPr>
        <p:txBody>
          <a:bodyPr/>
          <a:lstStyle/>
          <a:p>
            <a:pPr>
              <a:lnSpc>
                <a:spcPct val="100000"/>
              </a:lnSpc>
              <a:spcBef>
                <a:spcPts val="0"/>
              </a:spcBef>
              <a:spcAft>
                <a:spcPts val="1200"/>
              </a:spcAft>
            </a:pPr>
            <a:r>
              <a:rPr lang="en-US" sz="1800"/>
              <a:t>Deliberately and actively seeking feedback from teams involved in the pilot.</a:t>
            </a:r>
          </a:p>
          <a:p>
            <a:pPr>
              <a:lnSpc>
                <a:spcPct val="100000"/>
              </a:lnSpc>
              <a:spcBef>
                <a:spcPts val="0"/>
              </a:spcBef>
              <a:spcAft>
                <a:spcPts val="1200"/>
              </a:spcAft>
            </a:pPr>
            <a:r>
              <a:rPr lang="en-US" sz="1800"/>
              <a:t>Adjusting processes, procedures, tools, training, and related documentation based on feedback.</a:t>
            </a:r>
          </a:p>
        </p:txBody>
      </p:sp>
      <p:grpSp>
        <p:nvGrpSpPr>
          <p:cNvPr id="3" name="Group 2">
            <a:extLst>
              <a:ext uri="{FF2B5EF4-FFF2-40B4-BE49-F238E27FC236}">
                <a16:creationId xmlns:a16="http://schemas.microsoft.com/office/drawing/2014/main" id="{37207A44-7999-4199-9975-8A42D29EB973}"/>
              </a:ext>
            </a:extLst>
          </p:cNvPr>
          <p:cNvGrpSpPr/>
          <p:nvPr/>
        </p:nvGrpSpPr>
        <p:grpSpPr>
          <a:xfrm>
            <a:off x="841247" y="1482404"/>
            <a:ext cx="10663611" cy="901248"/>
            <a:chOff x="690188" y="2866647"/>
            <a:chExt cx="10663611" cy="901248"/>
          </a:xfrm>
        </p:grpSpPr>
        <p:sp>
          <p:nvSpPr>
            <p:cNvPr id="6" name="Right Arrow 16">
              <a:extLst>
                <a:ext uri="{FF2B5EF4-FFF2-40B4-BE49-F238E27FC236}">
                  <a16:creationId xmlns:a16="http://schemas.microsoft.com/office/drawing/2014/main" id="{CC75E005-A274-B474-2F53-0E715DE1B16A}"/>
                </a:ext>
              </a:extLst>
            </p:cNvPr>
            <p:cNvSpPr/>
            <p:nvPr/>
          </p:nvSpPr>
          <p:spPr>
            <a:xfrm>
              <a:off x="690188" y="2866647"/>
              <a:ext cx="1965960" cy="901231"/>
            </a:xfrm>
            <a:prstGeom prst="homePlate">
              <a:avLst>
                <a:gd name="adj" fmla="val 34217"/>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Discover</a:t>
              </a:r>
            </a:p>
          </p:txBody>
        </p:sp>
        <p:sp>
          <p:nvSpPr>
            <p:cNvPr id="7" name="Right Arrow 16">
              <a:extLst>
                <a:ext uri="{FF2B5EF4-FFF2-40B4-BE49-F238E27FC236}">
                  <a16:creationId xmlns:a16="http://schemas.microsoft.com/office/drawing/2014/main" id="{CBE40536-9B44-3D5E-3932-8F9503825187}"/>
                </a:ext>
              </a:extLst>
            </p:cNvPr>
            <p:cNvSpPr/>
            <p:nvPr/>
          </p:nvSpPr>
          <p:spPr>
            <a:xfrm>
              <a:off x="2417216" y="2866647"/>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Plan</a:t>
              </a:r>
            </a:p>
          </p:txBody>
        </p:sp>
        <p:sp>
          <p:nvSpPr>
            <p:cNvPr id="8" name="Right Arrow 16">
              <a:extLst>
                <a:ext uri="{FF2B5EF4-FFF2-40B4-BE49-F238E27FC236}">
                  <a16:creationId xmlns:a16="http://schemas.microsoft.com/office/drawing/2014/main" id="{0E88888D-EA8C-DCF5-D52D-8017C687C62F}"/>
                </a:ext>
              </a:extLst>
            </p:cNvPr>
            <p:cNvSpPr/>
            <p:nvPr/>
          </p:nvSpPr>
          <p:spPr>
            <a:xfrm>
              <a:off x="4165081" y="2866652"/>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t>Build</a:t>
              </a:r>
            </a:p>
          </p:txBody>
        </p:sp>
        <p:sp>
          <p:nvSpPr>
            <p:cNvPr id="9" name="Right Arrow 16">
              <a:extLst>
                <a:ext uri="{FF2B5EF4-FFF2-40B4-BE49-F238E27FC236}">
                  <a16:creationId xmlns:a16="http://schemas.microsoft.com/office/drawing/2014/main" id="{423EA48F-5067-B70B-A867-412D4BFD60D5}"/>
                </a:ext>
              </a:extLst>
            </p:cNvPr>
            <p:cNvSpPr/>
            <p:nvPr/>
          </p:nvSpPr>
          <p:spPr>
            <a:xfrm>
              <a:off x="7639974" y="2866662"/>
              <a:ext cx="1965960" cy="901231"/>
            </a:xfrm>
            <a:prstGeom prst="chevron">
              <a:avLst>
                <a:gd name="adj" fmla="val 3196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Refine</a:t>
              </a:r>
            </a:p>
          </p:txBody>
        </p:sp>
        <p:sp>
          <p:nvSpPr>
            <p:cNvPr id="10" name="Right Arrow 16">
              <a:extLst>
                <a:ext uri="{FF2B5EF4-FFF2-40B4-BE49-F238E27FC236}">
                  <a16:creationId xmlns:a16="http://schemas.microsoft.com/office/drawing/2014/main" id="{8E757EA6-A8E3-5C36-206D-FBA15A70514F}"/>
                </a:ext>
              </a:extLst>
            </p:cNvPr>
            <p:cNvSpPr/>
            <p:nvPr/>
          </p:nvSpPr>
          <p:spPr>
            <a:xfrm>
              <a:off x="5892109" y="2866657"/>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Pilot</a:t>
              </a:r>
            </a:p>
          </p:txBody>
        </p:sp>
        <p:sp>
          <p:nvSpPr>
            <p:cNvPr id="11" name="Right Arrow 16">
              <a:extLst>
                <a:ext uri="{FF2B5EF4-FFF2-40B4-BE49-F238E27FC236}">
                  <a16:creationId xmlns:a16="http://schemas.microsoft.com/office/drawing/2014/main" id="{7354FAEA-9A2B-086F-12F0-01ED32236DB2}"/>
                </a:ext>
              </a:extLst>
            </p:cNvPr>
            <p:cNvSpPr/>
            <p:nvPr/>
          </p:nvSpPr>
          <p:spPr>
            <a:xfrm>
              <a:off x="9387839" y="2866664"/>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Launch</a:t>
              </a:r>
            </a:p>
          </p:txBody>
        </p:sp>
      </p:grpSp>
    </p:spTree>
    <p:extLst>
      <p:ext uri="{BB962C8B-B14F-4D97-AF65-F5344CB8AC3E}">
        <p14:creationId xmlns:p14="http://schemas.microsoft.com/office/powerpoint/2010/main" val="1977977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4AA8B0-E736-4341-BF61-B6C6A5042DFC}"/>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5B2F40E7-565C-6F10-C96F-6F80494B0694}"/>
              </a:ext>
            </a:extLst>
          </p:cNvPr>
          <p:cNvSpPr>
            <a:spLocks noGrp="1"/>
          </p:cNvSpPr>
          <p:nvPr>
            <p:ph type="title"/>
          </p:nvPr>
        </p:nvSpPr>
        <p:spPr/>
        <p:txBody>
          <a:bodyPr/>
          <a:lstStyle/>
          <a:p>
            <a:r>
              <a:rPr lang="en-CA"/>
              <a:t>Capability Development Approach</a:t>
            </a:r>
          </a:p>
        </p:txBody>
      </p:sp>
      <p:sp>
        <p:nvSpPr>
          <p:cNvPr id="13" name="Text Placeholder 12">
            <a:extLst>
              <a:ext uri="{FF2B5EF4-FFF2-40B4-BE49-F238E27FC236}">
                <a16:creationId xmlns:a16="http://schemas.microsoft.com/office/drawing/2014/main" id="{858364C9-F531-4A55-B68F-563AF491A49F}"/>
              </a:ext>
            </a:extLst>
          </p:cNvPr>
          <p:cNvSpPr>
            <a:spLocks noGrp="1"/>
          </p:cNvSpPr>
          <p:nvPr>
            <p:ph type="body" sz="quarter" idx="20"/>
          </p:nvPr>
        </p:nvSpPr>
        <p:spPr>
          <a:xfrm>
            <a:off x="841248" y="2453418"/>
            <a:ext cx="10512552" cy="3718782"/>
          </a:xfrm>
        </p:spPr>
        <p:txBody>
          <a:bodyPr/>
          <a:lstStyle/>
          <a:p>
            <a:pPr>
              <a:lnSpc>
                <a:spcPct val="100000"/>
              </a:lnSpc>
              <a:spcBef>
                <a:spcPts val="0"/>
              </a:spcBef>
              <a:spcAft>
                <a:spcPts val="1200"/>
              </a:spcAft>
            </a:pPr>
            <a:r>
              <a:rPr lang="en-US" sz="1800"/>
              <a:t>The final stage of capability development is the launch.</a:t>
            </a:r>
          </a:p>
          <a:p>
            <a:pPr>
              <a:lnSpc>
                <a:spcPct val="100000"/>
              </a:lnSpc>
              <a:spcBef>
                <a:spcPts val="0"/>
              </a:spcBef>
              <a:spcAft>
                <a:spcPts val="1200"/>
              </a:spcAft>
            </a:pPr>
            <a:r>
              <a:rPr lang="en-US" sz="1800"/>
              <a:t>Launching does not represent the end but instead represents a shift from development activities into implementation and operational activities.</a:t>
            </a:r>
          </a:p>
          <a:p>
            <a:pPr>
              <a:lnSpc>
                <a:spcPct val="100000"/>
              </a:lnSpc>
              <a:spcBef>
                <a:spcPts val="0"/>
              </a:spcBef>
              <a:spcAft>
                <a:spcPts val="1200"/>
              </a:spcAft>
            </a:pPr>
            <a:r>
              <a:rPr lang="en-US" sz="1800"/>
              <a:t>Scaling the capability beyond the pilot teams to the teams and systems in scope.</a:t>
            </a:r>
          </a:p>
          <a:p>
            <a:pPr>
              <a:lnSpc>
                <a:spcPct val="100000"/>
              </a:lnSpc>
              <a:spcBef>
                <a:spcPts val="0"/>
              </a:spcBef>
              <a:spcAft>
                <a:spcPts val="1200"/>
              </a:spcAft>
            </a:pPr>
            <a:r>
              <a:rPr lang="en-US" sz="1800"/>
              <a:t>Involves executing the implementation strategy and associated change management plan(s).</a:t>
            </a:r>
          </a:p>
          <a:p>
            <a:pPr lvl="1"/>
            <a:r>
              <a:rPr lang="en-US" sz="1800"/>
              <a:t>Performing outreach.</a:t>
            </a:r>
          </a:p>
          <a:p>
            <a:pPr lvl="1"/>
            <a:r>
              <a:rPr lang="en-US" sz="1800"/>
              <a:t>Socialization of the capability and raising awareness.</a:t>
            </a:r>
          </a:p>
          <a:p>
            <a:pPr lvl="1"/>
            <a:r>
              <a:rPr lang="en-US" sz="1800"/>
              <a:t>Onboarding teams and performing training.</a:t>
            </a:r>
          </a:p>
          <a:p>
            <a:pPr lvl="1"/>
            <a:r>
              <a:rPr lang="en-US" sz="1800"/>
              <a:t>Fully supporting the implementation and integration of the capabilities.</a:t>
            </a:r>
          </a:p>
          <a:p>
            <a:pPr lvl="1"/>
            <a:r>
              <a:rPr lang="en-US" sz="1800"/>
              <a:t>Following up to confirm that progress is going well and actively solving challenges.</a:t>
            </a:r>
          </a:p>
          <a:p>
            <a:endParaRPr lang="en-GB"/>
          </a:p>
        </p:txBody>
      </p:sp>
      <p:grpSp>
        <p:nvGrpSpPr>
          <p:cNvPr id="3" name="Group 2">
            <a:extLst>
              <a:ext uri="{FF2B5EF4-FFF2-40B4-BE49-F238E27FC236}">
                <a16:creationId xmlns:a16="http://schemas.microsoft.com/office/drawing/2014/main" id="{5A525211-FEA9-4A96-9C0E-A1441E5A3E02}"/>
              </a:ext>
            </a:extLst>
          </p:cNvPr>
          <p:cNvGrpSpPr/>
          <p:nvPr/>
        </p:nvGrpSpPr>
        <p:grpSpPr>
          <a:xfrm>
            <a:off x="841247" y="1482404"/>
            <a:ext cx="10663611" cy="901248"/>
            <a:chOff x="690188" y="2866647"/>
            <a:chExt cx="10663611" cy="901248"/>
          </a:xfrm>
        </p:grpSpPr>
        <p:sp>
          <p:nvSpPr>
            <p:cNvPr id="6" name="Right Arrow 16">
              <a:extLst>
                <a:ext uri="{FF2B5EF4-FFF2-40B4-BE49-F238E27FC236}">
                  <a16:creationId xmlns:a16="http://schemas.microsoft.com/office/drawing/2014/main" id="{CC75E005-A274-B474-2F53-0E715DE1B16A}"/>
                </a:ext>
              </a:extLst>
            </p:cNvPr>
            <p:cNvSpPr/>
            <p:nvPr/>
          </p:nvSpPr>
          <p:spPr>
            <a:xfrm>
              <a:off x="690188" y="2866647"/>
              <a:ext cx="1965960" cy="901231"/>
            </a:xfrm>
            <a:prstGeom prst="homePlate">
              <a:avLst>
                <a:gd name="adj" fmla="val 34217"/>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Discover</a:t>
              </a:r>
            </a:p>
          </p:txBody>
        </p:sp>
        <p:sp>
          <p:nvSpPr>
            <p:cNvPr id="7" name="Right Arrow 16">
              <a:extLst>
                <a:ext uri="{FF2B5EF4-FFF2-40B4-BE49-F238E27FC236}">
                  <a16:creationId xmlns:a16="http://schemas.microsoft.com/office/drawing/2014/main" id="{CBE40536-9B44-3D5E-3932-8F9503825187}"/>
                </a:ext>
              </a:extLst>
            </p:cNvPr>
            <p:cNvSpPr/>
            <p:nvPr/>
          </p:nvSpPr>
          <p:spPr>
            <a:xfrm>
              <a:off x="2417216" y="2866647"/>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Plan</a:t>
              </a:r>
            </a:p>
          </p:txBody>
        </p:sp>
        <p:sp>
          <p:nvSpPr>
            <p:cNvPr id="8" name="Right Arrow 16">
              <a:extLst>
                <a:ext uri="{FF2B5EF4-FFF2-40B4-BE49-F238E27FC236}">
                  <a16:creationId xmlns:a16="http://schemas.microsoft.com/office/drawing/2014/main" id="{0E88888D-EA8C-DCF5-D52D-8017C687C62F}"/>
                </a:ext>
              </a:extLst>
            </p:cNvPr>
            <p:cNvSpPr/>
            <p:nvPr/>
          </p:nvSpPr>
          <p:spPr>
            <a:xfrm>
              <a:off x="4165081" y="2866652"/>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t>Build</a:t>
              </a:r>
            </a:p>
          </p:txBody>
        </p:sp>
        <p:sp>
          <p:nvSpPr>
            <p:cNvPr id="9" name="Right Arrow 16">
              <a:extLst>
                <a:ext uri="{FF2B5EF4-FFF2-40B4-BE49-F238E27FC236}">
                  <a16:creationId xmlns:a16="http://schemas.microsoft.com/office/drawing/2014/main" id="{423EA48F-5067-B70B-A867-412D4BFD60D5}"/>
                </a:ext>
              </a:extLst>
            </p:cNvPr>
            <p:cNvSpPr/>
            <p:nvPr/>
          </p:nvSpPr>
          <p:spPr>
            <a:xfrm>
              <a:off x="7639974" y="2866662"/>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Refine</a:t>
              </a:r>
            </a:p>
          </p:txBody>
        </p:sp>
        <p:sp>
          <p:nvSpPr>
            <p:cNvPr id="10" name="Right Arrow 16">
              <a:extLst>
                <a:ext uri="{FF2B5EF4-FFF2-40B4-BE49-F238E27FC236}">
                  <a16:creationId xmlns:a16="http://schemas.microsoft.com/office/drawing/2014/main" id="{8E757EA6-A8E3-5C36-206D-FBA15A70514F}"/>
                </a:ext>
              </a:extLst>
            </p:cNvPr>
            <p:cNvSpPr/>
            <p:nvPr/>
          </p:nvSpPr>
          <p:spPr>
            <a:xfrm>
              <a:off x="5892109" y="2866657"/>
              <a:ext cx="1965960" cy="901231"/>
            </a:xfrm>
            <a:prstGeom prst="chevron">
              <a:avLst>
                <a:gd name="adj" fmla="val 31962"/>
              </a:avLst>
            </a:prstGeom>
            <a:solidFill>
              <a:schemeClr val="accent5">
                <a:lumMod val="40000"/>
                <a:lumOff val="60000"/>
              </a:schemeClr>
            </a:solidFill>
            <a:ln>
              <a:solidFill>
                <a:schemeClr val="accent5">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Pilot</a:t>
              </a:r>
            </a:p>
          </p:txBody>
        </p:sp>
        <p:sp>
          <p:nvSpPr>
            <p:cNvPr id="11" name="Right Arrow 16">
              <a:extLst>
                <a:ext uri="{FF2B5EF4-FFF2-40B4-BE49-F238E27FC236}">
                  <a16:creationId xmlns:a16="http://schemas.microsoft.com/office/drawing/2014/main" id="{7354FAEA-9A2B-086F-12F0-01ED32236DB2}"/>
                </a:ext>
              </a:extLst>
            </p:cNvPr>
            <p:cNvSpPr/>
            <p:nvPr/>
          </p:nvSpPr>
          <p:spPr>
            <a:xfrm>
              <a:off x="9387839" y="2866664"/>
              <a:ext cx="1965960" cy="901231"/>
            </a:xfrm>
            <a:prstGeom prst="chevron">
              <a:avLst>
                <a:gd name="adj" fmla="val 3196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a:t>Launch</a:t>
              </a:r>
            </a:p>
          </p:txBody>
        </p:sp>
      </p:grpSp>
    </p:spTree>
    <p:extLst>
      <p:ext uri="{BB962C8B-B14F-4D97-AF65-F5344CB8AC3E}">
        <p14:creationId xmlns:p14="http://schemas.microsoft.com/office/powerpoint/2010/main" val="3446744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E0E07-0004-4732-9294-2D402062463F}"/>
              </a:ext>
            </a:extLst>
          </p:cNvPr>
          <p:cNvSpPr>
            <a:spLocks noGrp="1"/>
          </p:cNvSpPr>
          <p:nvPr>
            <p:ph type="body" sz="quarter" idx="13"/>
          </p:nvPr>
        </p:nvSpPr>
        <p:spPr/>
        <p:txBody>
          <a:bodyPr/>
          <a:lstStyle/>
          <a:p>
            <a:endParaRPr lang="en-CA">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2" name="Title 1">
            <a:extLst>
              <a:ext uri="{FF2B5EF4-FFF2-40B4-BE49-F238E27FC236}">
                <a16:creationId xmlns:a16="http://schemas.microsoft.com/office/drawing/2014/main" id="{28F094B2-BA14-41C4-BF28-172F181420FC}"/>
              </a:ext>
            </a:extLst>
          </p:cNvPr>
          <p:cNvSpPr>
            <a:spLocks noGrp="1"/>
          </p:cNvSpPr>
          <p:nvPr>
            <p:ph type="title"/>
          </p:nvPr>
        </p:nvSpPr>
        <p:spPr/>
        <p:txBody>
          <a:bodyPr/>
          <a:lstStyle/>
          <a:p>
            <a:r>
              <a:rPr lang="en-US"/>
              <a:t>Capability Development Summary and Takeaways</a:t>
            </a:r>
            <a:endParaRPr lang="en-GB"/>
          </a:p>
        </p:txBody>
      </p:sp>
      <p:sp>
        <p:nvSpPr>
          <p:cNvPr id="4" name="Text Placeholder 3">
            <a:extLst>
              <a:ext uri="{FF2B5EF4-FFF2-40B4-BE49-F238E27FC236}">
                <a16:creationId xmlns:a16="http://schemas.microsoft.com/office/drawing/2014/main" id="{DCABFC72-B8A3-4268-BA53-EDE4287B7F78}"/>
              </a:ext>
            </a:extLst>
          </p:cNvPr>
          <p:cNvSpPr>
            <a:spLocks noGrp="1"/>
          </p:cNvSpPr>
          <p:nvPr>
            <p:ph type="body" sz="quarter" idx="20"/>
          </p:nvPr>
        </p:nvSpPr>
        <p:spPr/>
        <p:txBody>
          <a:bodyPr/>
          <a:lstStyle/>
          <a:p>
            <a:pPr>
              <a:lnSpc>
                <a:spcPct val="100000"/>
              </a:lnSpc>
              <a:spcBef>
                <a:spcPts val="0"/>
              </a:spcBef>
              <a:spcAft>
                <a:spcPts val="1200"/>
              </a:spcAft>
            </a:pPr>
            <a:r>
              <a:rPr lang="en-US" sz="1800"/>
              <a:t>An AppSec capability is any activity or practice that helps us identify and/or reduce risks to improve security.</a:t>
            </a:r>
          </a:p>
          <a:p>
            <a:pPr>
              <a:lnSpc>
                <a:spcPct val="100000"/>
              </a:lnSpc>
              <a:spcBef>
                <a:spcPts val="0"/>
              </a:spcBef>
              <a:spcAft>
                <a:spcPts val="1200"/>
              </a:spcAft>
            </a:pPr>
            <a:r>
              <a:rPr lang="en-US" sz="1800"/>
              <a:t>A tool is not a capability.</a:t>
            </a:r>
          </a:p>
          <a:p>
            <a:pPr>
              <a:lnSpc>
                <a:spcPct val="100000"/>
              </a:lnSpc>
              <a:spcBef>
                <a:spcPts val="0"/>
              </a:spcBef>
              <a:spcAft>
                <a:spcPts val="1200"/>
              </a:spcAft>
            </a:pPr>
            <a:r>
              <a:rPr lang="en-US" sz="1800"/>
              <a:t>Capabilities involve people, process(es), procedure(s), and technology.</a:t>
            </a:r>
          </a:p>
          <a:p>
            <a:pPr>
              <a:lnSpc>
                <a:spcPct val="100000"/>
              </a:lnSpc>
              <a:spcBef>
                <a:spcPts val="0"/>
              </a:spcBef>
              <a:spcAft>
                <a:spcPts val="1200"/>
              </a:spcAft>
            </a:pPr>
            <a:r>
              <a:rPr lang="en-US" sz="1800"/>
              <a:t>A good target maturity level is “defined” and therefore should include some, or all, of the capability framework.</a:t>
            </a:r>
          </a:p>
          <a:p>
            <a:pPr>
              <a:lnSpc>
                <a:spcPct val="100000"/>
              </a:lnSpc>
              <a:spcBef>
                <a:spcPts val="0"/>
              </a:spcBef>
              <a:spcAft>
                <a:spcPts val="1200"/>
              </a:spcAft>
            </a:pPr>
            <a:r>
              <a:rPr lang="en-US" sz="1800"/>
              <a:t>The development approach can be broken down into 6 phases to help us methodically plan, design, and implement capabilities to achieve a higher likelihood of success and adoption.</a:t>
            </a:r>
          </a:p>
        </p:txBody>
      </p:sp>
    </p:spTree>
    <p:extLst>
      <p:ext uri="{BB962C8B-B14F-4D97-AF65-F5344CB8AC3E}">
        <p14:creationId xmlns:p14="http://schemas.microsoft.com/office/powerpoint/2010/main" val="1688774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C2C706-3961-4D37-A82F-BDB4A94BFC36}"/>
              </a:ext>
            </a:extLst>
          </p:cNvPr>
          <p:cNvSpPr>
            <a:spLocks noGrp="1"/>
          </p:cNvSpPr>
          <p:nvPr>
            <p:ph type="title"/>
          </p:nvPr>
        </p:nvSpPr>
        <p:spPr/>
        <p:txBody>
          <a:bodyPr/>
          <a:lstStyle/>
          <a:p>
            <a:r>
              <a:rPr lang="en-US"/>
              <a:t>Organizational Change Management</a:t>
            </a:r>
            <a:endParaRPr lang="en-GB"/>
          </a:p>
        </p:txBody>
      </p:sp>
      <p:sp>
        <p:nvSpPr>
          <p:cNvPr id="5" name="Text Placeholder 4">
            <a:extLst>
              <a:ext uri="{FF2B5EF4-FFF2-40B4-BE49-F238E27FC236}">
                <a16:creationId xmlns:a16="http://schemas.microsoft.com/office/drawing/2014/main" id="{85666A11-E698-494D-B82E-74905F4C25CF}"/>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94333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F8823A-DB51-4E21-B248-99927ACEEA8F}"/>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150E27C2-4943-40D4-9BF7-D94E06403969}"/>
              </a:ext>
            </a:extLst>
          </p:cNvPr>
          <p:cNvSpPr>
            <a:spLocks noGrp="1"/>
          </p:cNvSpPr>
          <p:nvPr>
            <p:ph type="title"/>
          </p:nvPr>
        </p:nvSpPr>
        <p:spPr/>
        <p:txBody>
          <a:bodyPr/>
          <a:lstStyle/>
          <a:p>
            <a:r>
              <a:rPr lang="en-US"/>
              <a:t>Organizational Change Management</a:t>
            </a:r>
            <a:endParaRPr lang="en-GB"/>
          </a:p>
        </p:txBody>
      </p:sp>
      <p:sp>
        <p:nvSpPr>
          <p:cNvPr id="4" name="Text Placeholder 3">
            <a:extLst>
              <a:ext uri="{FF2B5EF4-FFF2-40B4-BE49-F238E27FC236}">
                <a16:creationId xmlns:a16="http://schemas.microsoft.com/office/drawing/2014/main" id="{C0F5E3C2-E37F-4FD3-BCD6-0EAAB75CD478}"/>
              </a:ext>
            </a:extLst>
          </p:cNvPr>
          <p:cNvSpPr>
            <a:spLocks noGrp="1"/>
          </p:cNvSpPr>
          <p:nvPr>
            <p:ph type="body" sz="quarter" idx="20"/>
          </p:nvPr>
        </p:nvSpPr>
        <p:spPr/>
        <p:txBody>
          <a:bodyPr/>
          <a:lstStyle/>
          <a:p>
            <a:pPr>
              <a:lnSpc>
                <a:spcPct val="100000"/>
              </a:lnSpc>
              <a:spcBef>
                <a:spcPts val="0"/>
              </a:spcBef>
              <a:spcAft>
                <a:spcPts val="1200"/>
              </a:spcAft>
            </a:pPr>
            <a:r>
              <a:rPr lang="en-US" sz="1800"/>
              <a:t>Application Security practices and capabilities requires a greater focus on people and processes than on IT.</a:t>
            </a:r>
          </a:p>
          <a:p>
            <a:pPr>
              <a:lnSpc>
                <a:spcPct val="100000"/>
              </a:lnSpc>
              <a:spcBef>
                <a:spcPts val="0"/>
              </a:spcBef>
              <a:spcAft>
                <a:spcPts val="1200"/>
              </a:spcAft>
            </a:pPr>
            <a:r>
              <a:rPr lang="en-US" sz="1800"/>
              <a:t>Organizational Change Management is not the same as IT Change Management.</a:t>
            </a:r>
          </a:p>
          <a:p>
            <a:pPr>
              <a:lnSpc>
                <a:spcPct val="100000"/>
              </a:lnSpc>
              <a:spcBef>
                <a:spcPts val="0"/>
              </a:spcBef>
            </a:pPr>
            <a:r>
              <a:rPr lang="en-US" sz="1800"/>
              <a:t>Methodologies to consider:</a:t>
            </a:r>
          </a:p>
          <a:p>
            <a:pPr lvl="1"/>
            <a:r>
              <a:rPr lang="en-GB" sz="1800" err="1"/>
              <a:t>Prosci</a:t>
            </a:r>
            <a:r>
              <a:rPr lang="en-GB" sz="1800"/>
              <a:t> ADKAR</a:t>
            </a:r>
          </a:p>
          <a:p>
            <a:pPr lvl="1"/>
            <a:r>
              <a:rPr lang="en-US" sz="1800"/>
              <a:t>Lewin’s 3-Stage Model of Change</a:t>
            </a:r>
          </a:p>
          <a:p>
            <a:pPr lvl="1"/>
            <a:r>
              <a:rPr lang="en-US" sz="1800"/>
              <a:t>Kotter’s Eight Steps for Leading Organizational Change</a:t>
            </a:r>
          </a:p>
          <a:p>
            <a:pPr lvl="1"/>
            <a:r>
              <a:rPr lang="en-US" sz="1800"/>
              <a:t>McKinsey 7-S Model</a:t>
            </a:r>
          </a:p>
          <a:p>
            <a:pPr lvl="1"/>
            <a:r>
              <a:rPr lang="en-US" sz="1800"/>
              <a:t>Appreciative Inquiry</a:t>
            </a:r>
          </a:p>
          <a:p>
            <a:pPr lvl="1"/>
            <a:r>
              <a:rPr lang="en-US" sz="1800"/>
              <a:t>Nudge Theory</a:t>
            </a:r>
            <a:r>
              <a:rPr lang="en-GB" sz="1800"/>
              <a:t> </a:t>
            </a:r>
          </a:p>
        </p:txBody>
      </p:sp>
    </p:spTree>
    <p:extLst>
      <p:ext uri="{BB962C8B-B14F-4D97-AF65-F5344CB8AC3E}">
        <p14:creationId xmlns:p14="http://schemas.microsoft.com/office/powerpoint/2010/main" val="352562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B76B9B-2223-4CAF-9986-9DA1D897CD0B}"/>
              </a:ext>
            </a:extLst>
          </p:cNvPr>
          <p:cNvSpPr>
            <a:spLocks noGrp="1"/>
          </p:cNvSpPr>
          <p:nvPr>
            <p:ph type="title"/>
          </p:nvPr>
        </p:nvSpPr>
        <p:spPr/>
        <p:txBody>
          <a:bodyPr/>
          <a:lstStyle/>
          <a:p>
            <a:r>
              <a:rPr lang="en-US"/>
              <a:t>Adoption</a:t>
            </a:r>
            <a:endParaRPr lang="en-GB"/>
          </a:p>
        </p:txBody>
      </p:sp>
      <p:sp>
        <p:nvSpPr>
          <p:cNvPr id="6" name="Text Placeholder 5">
            <a:extLst>
              <a:ext uri="{FF2B5EF4-FFF2-40B4-BE49-F238E27FC236}">
                <a16:creationId xmlns:a16="http://schemas.microsoft.com/office/drawing/2014/main" id="{60894849-7B28-4DC1-A6B3-071828CCE92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803352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F6A909-E24C-488C-9531-912728D51BF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0EB4CC13-052F-441B-A8E0-BF7F4ABC9D06}"/>
              </a:ext>
            </a:extLst>
          </p:cNvPr>
          <p:cNvSpPr>
            <a:spLocks noGrp="1"/>
          </p:cNvSpPr>
          <p:nvPr>
            <p:ph type="title"/>
          </p:nvPr>
        </p:nvSpPr>
        <p:spPr/>
        <p:txBody>
          <a:bodyPr/>
          <a:lstStyle/>
          <a:p>
            <a:r>
              <a:rPr lang="en-US"/>
              <a:t>Defining Adoption</a:t>
            </a:r>
            <a:endParaRPr lang="en-GB"/>
          </a:p>
        </p:txBody>
      </p:sp>
      <p:sp>
        <p:nvSpPr>
          <p:cNvPr id="4" name="Text Placeholder 3">
            <a:extLst>
              <a:ext uri="{FF2B5EF4-FFF2-40B4-BE49-F238E27FC236}">
                <a16:creationId xmlns:a16="http://schemas.microsoft.com/office/drawing/2014/main" id="{E5C2BFAE-F5DA-4F8B-9B32-E9A0AEDB9E26}"/>
              </a:ext>
            </a:extLst>
          </p:cNvPr>
          <p:cNvSpPr>
            <a:spLocks noGrp="1"/>
          </p:cNvSpPr>
          <p:nvPr>
            <p:ph type="body" sz="quarter" idx="20"/>
          </p:nvPr>
        </p:nvSpPr>
        <p:spPr/>
        <p:txBody>
          <a:bodyPr/>
          <a:lstStyle/>
          <a:p>
            <a:pPr>
              <a:lnSpc>
                <a:spcPct val="100000"/>
              </a:lnSpc>
              <a:spcAft>
                <a:spcPts val="2400"/>
              </a:spcAft>
            </a:pPr>
            <a:r>
              <a:rPr lang="en-US" sz="2400"/>
              <a:t>Adoption is </a:t>
            </a:r>
            <a:r>
              <a:rPr lang="en-US" sz="2400" b="1"/>
              <a:t>“the process of starting to use a new method, system, law, etc.”</a:t>
            </a:r>
            <a:r>
              <a:rPr lang="en-US" sz="2400"/>
              <a:t> or </a:t>
            </a:r>
            <a:r>
              <a:rPr lang="en-US" sz="2400" b="1"/>
              <a:t>“the process of starting to use a new product or service”</a:t>
            </a:r>
            <a:r>
              <a:rPr lang="en-US" sz="2400"/>
              <a:t> – Cambridge Dictionary Business English</a:t>
            </a:r>
          </a:p>
          <a:p>
            <a:pPr>
              <a:lnSpc>
                <a:spcPct val="100000"/>
              </a:lnSpc>
              <a:spcAft>
                <a:spcPts val="2400"/>
              </a:spcAft>
            </a:pPr>
            <a:r>
              <a:rPr lang="en-US" sz="2400"/>
              <a:t>Key word in this definition “use”.</a:t>
            </a:r>
            <a:endParaRPr lang="en-GB" sz="2400"/>
          </a:p>
        </p:txBody>
      </p:sp>
      <p:sp>
        <p:nvSpPr>
          <p:cNvPr id="5" name="TextBox 4">
            <a:extLst>
              <a:ext uri="{FF2B5EF4-FFF2-40B4-BE49-F238E27FC236}">
                <a16:creationId xmlns:a16="http://schemas.microsoft.com/office/drawing/2014/main" id="{56500658-29EB-467A-8E72-8AAFFC8E4F32}"/>
              </a:ext>
            </a:extLst>
          </p:cNvPr>
          <p:cNvSpPr txBox="1"/>
          <p:nvPr/>
        </p:nvSpPr>
        <p:spPr>
          <a:xfrm>
            <a:off x="841247" y="6368831"/>
            <a:ext cx="6678431" cy="307777"/>
          </a:xfrm>
          <a:prstGeom prst="rect">
            <a:avLst/>
          </a:prstGeom>
          <a:noFill/>
        </p:spPr>
        <p:txBody>
          <a:bodyPr wrap="none" rtlCol="0">
            <a:spAutoFit/>
          </a:bodyPr>
          <a:lstStyle/>
          <a:p>
            <a:r>
              <a:rPr lang="en-US" sz="1400" b="1" i="1"/>
              <a:t>Source: </a:t>
            </a:r>
            <a:r>
              <a:rPr lang="en-GB" sz="1400" i="1"/>
              <a:t>https://dictionary.cambridge.org/dictionary/english/adoption?q=Adoption</a:t>
            </a:r>
          </a:p>
        </p:txBody>
      </p:sp>
    </p:spTree>
    <p:extLst>
      <p:ext uri="{BB962C8B-B14F-4D97-AF65-F5344CB8AC3E}">
        <p14:creationId xmlns:p14="http://schemas.microsoft.com/office/powerpoint/2010/main" val="580410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7BA61-6CF8-4CD1-8C56-268279D11A2A}"/>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45F734C5-4FEC-4130-B18A-31AC25E8A96E}"/>
              </a:ext>
            </a:extLst>
          </p:cNvPr>
          <p:cNvSpPr>
            <a:spLocks noGrp="1"/>
          </p:cNvSpPr>
          <p:nvPr>
            <p:ph type="title"/>
          </p:nvPr>
        </p:nvSpPr>
        <p:spPr/>
        <p:txBody>
          <a:bodyPr/>
          <a:lstStyle/>
          <a:p>
            <a:r>
              <a:rPr lang="en-US"/>
              <a:t>Adoption</a:t>
            </a:r>
            <a:endParaRPr lang="en-GB"/>
          </a:p>
        </p:txBody>
      </p:sp>
      <p:sp>
        <p:nvSpPr>
          <p:cNvPr id="4" name="Text Placeholder 3">
            <a:extLst>
              <a:ext uri="{FF2B5EF4-FFF2-40B4-BE49-F238E27FC236}">
                <a16:creationId xmlns:a16="http://schemas.microsoft.com/office/drawing/2014/main" id="{4462CC58-4228-4A3C-8052-51811E734222}"/>
              </a:ext>
            </a:extLst>
          </p:cNvPr>
          <p:cNvSpPr>
            <a:spLocks noGrp="1"/>
          </p:cNvSpPr>
          <p:nvPr>
            <p:ph type="body" sz="quarter" idx="20"/>
          </p:nvPr>
        </p:nvSpPr>
        <p:spPr/>
        <p:txBody>
          <a:bodyPr/>
          <a:lstStyle/>
          <a:p>
            <a:pPr>
              <a:lnSpc>
                <a:spcPct val="100000"/>
              </a:lnSpc>
              <a:spcAft>
                <a:spcPts val="1800"/>
              </a:spcAft>
            </a:pPr>
            <a:r>
              <a:rPr lang="en-CA" sz="2000"/>
              <a:t>Adoption is enabled through a process of diffusion.</a:t>
            </a:r>
          </a:p>
          <a:p>
            <a:pPr>
              <a:lnSpc>
                <a:spcPct val="100000"/>
              </a:lnSpc>
            </a:pPr>
            <a:r>
              <a:rPr lang="en-CA" sz="2000" b="1"/>
              <a:t>“Diffusion is the process in which an innovation is communicated through certain channels over time among members of a social system. It is a special type of communication, in that the messages are concerned with new ideas. Communication is a process in which participants create and share information with one another in order to reach a mutual understanding.” </a:t>
            </a:r>
          </a:p>
          <a:p>
            <a:pPr marL="0" indent="0">
              <a:lnSpc>
                <a:spcPct val="100000"/>
              </a:lnSpc>
              <a:buNone/>
            </a:pPr>
            <a:r>
              <a:rPr lang="en-CA" sz="2000"/>
              <a:t>   – Everett M. Rogers (page 5)</a:t>
            </a:r>
            <a:endParaRPr lang="en-GB" sz="2000"/>
          </a:p>
          <a:p>
            <a:endParaRPr lang="en-GB"/>
          </a:p>
        </p:txBody>
      </p:sp>
      <p:pic>
        <p:nvPicPr>
          <p:cNvPr id="6146" name="Picture 2" descr="Diffusion of Innovations, 5th Edition: Rogers, Everett M.: 8601300412962:  Books - Amazon.ca">
            <a:extLst>
              <a:ext uri="{FF2B5EF4-FFF2-40B4-BE49-F238E27FC236}">
                <a16:creationId xmlns:a16="http://schemas.microsoft.com/office/drawing/2014/main" id="{98671F00-5A38-4022-A5CD-4DC320946148}"/>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7380555" y="1609252"/>
            <a:ext cx="28860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128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1CDD5-E12E-4E23-AD49-99AE7D5688AB}"/>
              </a:ext>
            </a:extLst>
          </p:cNvPr>
          <p:cNvSpPr>
            <a:spLocks noGrp="1"/>
          </p:cNvSpPr>
          <p:nvPr>
            <p:ph type="title"/>
          </p:nvPr>
        </p:nvSpPr>
        <p:spPr/>
        <p:txBody>
          <a:bodyPr/>
          <a:lstStyle/>
          <a:p>
            <a:r>
              <a:rPr lang="en-US"/>
              <a:t>Process of Diffusion</a:t>
            </a:r>
            <a:endParaRPr lang="en-GB"/>
          </a:p>
        </p:txBody>
      </p:sp>
      <p:sp>
        <p:nvSpPr>
          <p:cNvPr id="3" name="Text Placeholder 2">
            <a:extLst>
              <a:ext uri="{FF2B5EF4-FFF2-40B4-BE49-F238E27FC236}">
                <a16:creationId xmlns:a16="http://schemas.microsoft.com/office/drawing/2014/main" id="{DDEF92AF-A25F-4ABF-B6CF-490FD6442BE1}"/>
              </a:ext>
            </a:extLst>
          </p:cNvPr>
          <p:cNvSpPr>
            <a:spLocks noGrp="1"/>
          </p:cNvSpPr>
          <p:nvPr>
            <p:ph type="body" sz="quarter" idx="13"/>
          </p:nvPr>
        </p:nvSpPr>
        <p:spPr/>
        <p:txBody>
          <a:bodyPr/>
          <a:lstStyle/>
          <a:p>
            <a:r>
              <a:rPr lang="en-US"/>
              <a:t>Four Elements</a:t>
            </a:r>
            <a:endParaRPr lang="en-GB"/>
          </a:p>
        </p:txBody>
      </p:sp>
    </p:spTree>
    <p:extLst>
      <p:ext uri="{BB962C8B-B14F-4D97-AF65-F5344CB8AC3E}">
        <p14:creationId xmlns:p14="http://schemas.microsoft.com/office/powerpoint/2010/main" val="3917093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810ADA-CCDE-4D42-AF0A-6C832269063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5561B7BB-EF86-42BE-81C2-3CB479C93B6B}"/>
              </a:ext>
            </a:extLst>
          </p:cNvPr>
          <p:cNvSpPr>
            <a:spLocks noGrp="1"/>
          </p:cNvSpPr>
          <p:nvPr>
            <p:ph type="title"/>
          </p:nvPr>
        </p:nvSpPr>
        <p:spPr/>
        <p:txBody>
          <a:bodyPr/>
          <a:lstStyle/>
          <a:p>
            <a:r>
              <a:rPr lang="en-US" dirty="0"/>
              <a:t>1. The Innovation</a:t>
            </a:r>
            <a:endParaRPr lang="en-GB" dirty="0"/>
          </a:p>
        </p:txBody>
      </p:sp>
      <p:sp>
        <p:nvSpPr>
          <p:cNvPr id="4" name="Text Placeholder 3">
            <a:extLst>
              <a:ext uri="{FF2B5EF4-FFF2-40B4-BE49-F238E27FC236}">
                <a16:creationId xmlns:a16="http://schemas.microsoft.com/office/drawing/2014/main" id="{7624B7C8-C7FF-4BB6-A801-CA4547D9D4ED}"/>
              </a:ext>
            </a:extLst>
          </p:cNvPr>
          <p:cNvSpPr>
            <a:spLocks noGrp="1"/>
          </p:cNvSpPr>
          <p:nvPr>
            <p:ph type="body" sz="quarter" idx="20"/>
          </p:nvPr>
        </p:nvSpPr>
        <p:spPr/>
        <p:txBody>
          <a:bodyPr/>
          <a:lstStyle/>
          <a:p>
            <a:pPr>
              <a:lnSpc>
                <a:spcPct val="100000"/>
              </a:lnSpc>
              <a:spcBef>
                <a:spcPts val="600"/>
              </a:spcBef>
            </a:pPr>
            <a:r>
              <a:rPr lang="en-CA" sz="2400" b="1"/>
              <a:t>“An innovation is an idea, practice, or object that is perceived as new by an individual or other unit of adoption.” </a:t>
            </a:r>
            <a:r>
              <a:rPr lang="en-CA" sz="2400"/>
              <a:t>– Everett M. Rogers (page 12)</a:t>
            </a:r>
            <a:endParaRPr lang="en-US" sz="2400"/>
          </a:p>
          <a:p>
            <a:r>
              <a:rPr lang="en-US" sz="2400"/>
              <a:t>Five attributes influencing rate of adoption:</a:t>
            </a:r>
          </a:p>
          <a:p>
            <a:pPr marL="971550" lvl="1" indent="-514350">
              <a:lnSpc>
                <a:spcPct val="115000"/>
              </a:lnSpc>
              <a:spcBef>
                <a:spcPts val="0"/>
              </a:spcBef>
              <a:buFont typeface="+mj-lt"/>
              <a:buAutoNum type="arabicPeriod"/>
            </a:pPr>
            <a:r>
              <a:rPr lang="en-CA" sz="2400"/>
              <a:t>Relative advantage</a:t>
            </a:r>
            <a:endParaRPr lang="en-GB" sz="2400"/>
          </a:p>
          <a:p>
            <a:pPr marL="971550" lvl="1" indent="-514350">
              <a:lnSpc>
                <a:spcPct val="115000"/>
              </a:lnSpc>
              <a:spcBef>
                <a:spcPts val="0"/>
              </a:spcBef>
              <a:buFont typeface="+mj-lt"/>
              <a:buAutoNum type="arabicPeriod"/>
            </a:pPr>
            <a:r>
              <a:rPr lang="en-CA" sz="2400"/>
              <a:t>Compatibility</a:t>
            </a:r>
            <a:endParaRPr lang="en-GB" sz="2400"/>
          </a:p>
          <a:p>
            <a:pPr marL="971550" lvl="1" indent="-514350">
              <a:lnSpc>
                <a:spcPct val="115000"/>
              </a:lnSpc>
              <a:spcBef>
                <a:spcPts val="0"/>
              </a:spcBef>
              <a:buFont typeface="+mj-lt"/>
              <a:buAutoNum type="arabicPeriod"/>
            </a:pPr>
            <a:r>
              <a:rPr lang="en-CA" sz="2400"/>
              <a:t>Complexity</a:t>
            </a:r>
            <a:endParaRPr lang="en-GB" sz="2400"/>
          </a:p>
          <a:p>
            <a:pPr marL="971550" lvl="1" indent="-514350">
              <a:lnSpc>
                <a:spcPct val="115000"/>
              </a:lnSpc>
              <a:spcBef>
                <a:spcPts val="0"/>
              </a:spcBef>
              <a:buFont typeface="+mj-lt"/>
              <a:buAutoNum type="arabicPeriod"/>
            </a:pPr>
            <a:r>
              <a:rPr lang="en-CA" sz="2400"/>
              <a:t>Trialability</a:t>
            </a:r>
            <a:endParaRPr lang="en-GB" sz="2400"/>
          </a:p>
          <a:p>
            <a:pPr marL="971550" lvl="1" indent="-514350">
              <a:lnSpc>
                <a:spcPct val="115000"/>
              </a:lnSpc>
              <a:spcBef>
                <a:spcPts val="0"/>
              </a:spcBef>
              <a:spcAft>
                <a:spcPts val="1000"/>
              </a:spcAft>
              <a:buFont typeface="+mj-lt"/>
              <a:buAutoNum type="arabicPeriod"/>
            </a:pPr>
            <a:r>
              <a:rPr lang="en-CA" sz="2400"/>
              <a:t>Observability</a:t>
            </a:r>
            <a:endParaRPr lang="en-GB" sz="2400"/>
          </a:p>
          <a:p>
            <a:endParaRPr lang="en-GB"/>
          </a:p>
          <a:p>
            <a:endParaRPr lang="en-GB"/>
          </a:p>
        </p:txBody>
      </p:sp>
    </p:spTree>
    <p:extLst>
      <p:ext uri="{BB962C8B-B14F-4D97-AF65-F5344CB8AC3E}">
        <p14:creationId xmlns:p14="http://schemas.microsoft.com/office/powerpoint/2010/main" val="2035256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A073C26-0898-4D8A-A444-02EDF938FFE8}"/>
              </a:ext>
            </a:extLst>
          </p:cNvPr>
          <p:cNvSpPr>
            <a:spLocks noGrp="1"/>
          </p:cNvSpPr>
          <p:nvPr>
            <p:ph type="body" sz="quarter" idx="13"/>
          </p:nvPr>
        </p:nvSpPr>
        <p:spPr/>
        <p:txBody>
          <a:bodyPr/>
          <a:lstStyle/>
          <a:p>
            <a:r>
              <a:rPr lang="en-US"/>
              <a:t>Jon Shapransky</a:t>
            </a:r>
            <a:endParaRPr lang="en-GB"/>
          </a:p>
        </p:txBody>
      </p:sp>
      <p:sp>
        <p:nvSpPr>
          <p:cNvPr id="5" name="Text Placeholder 4">
            <a:extLst>
              <a:ext uri="{FF2B5EF4-FFF2-40B4-BE49-F238E27FC236}">
                <a16:creationId xmlns:a16="http://schemas.microsoft.com/office/drawing/2014/main" id="{21F736F2-A921-4C5B-91D3-9377D986B120}"/>
              </a:ext>
            </a:extLst>
          </p:cNvPr>
          <p:cNvSpPr>
            <a:spLocks noGrp="1"/>
          </p:cNvSpPr>
          <p:nvPr>
            <p:ph type="body" sz="quarter" idx="14"/>
          </p:nvPr>
        </p:nvSpPr>
        <p:spPr/>
        <p:txBody>
          <a:bodyPr/>
          <a:lstStyle/>
          <a:p>
            <a:pPr marL="171450" indent="-171450">
              <a:buFont typeface="Arial" panose="020B0604020202020204" pitchFamily="34" charset="0"/>
              <a:buChar char="•"/>
            </a:pPr>
            <a:r>
              <a:rPr lang="en-US" sz="2000"/>
              <a:t>Technical Principal Consultant @ Kroll.</a:t>
            </a:r>
          </a:p>
          <a:p>
            <a:pPr marL="171450" indent="-171450">
              <a:buFont typeface="Arial" panose="020B0604020202020204" pitchFamily="34" charset="0"/>
              <a:buChar char="•"/>
            </a:pPr>
            <a:r>
              <a:rPr lang="en-US" sz="2000"/>
              <a:t>10+ years in security and consulting.</a:t>
            </a:r>
          </a:p>
          <a:p>
            <a:pPr marL="171450" indent="-171450">
              <a:buFont typeface="Arial" panose="020B0604020202020204" pitchFamily="34" charset="0"/>
              <a:buChar char="•"/>
            </a:pPr>
            <a:r>
              <a:rPr lang="en-US" sz="2000"/>
              <a:t>Worked with public and private sector clients from startups to Fortune 100s across a variety of industries and countries.</a:t>
            </a:r>
          </a:p>
          <a:p>
            <a:pPr marL="171450" indent="-171450">
              <a:buFont typeface="Arial" panose="020B0604020202020204" pitchFamily="34" charset="0"/>
              <a:buChar char="•"/>
            </a:pPr>
            <a:r>
              <a:rPr lang="en-US" sz="2000"/>
              <a:t>Presently focused on helping clients build Application Security/Product Security programs and capabilities.</a:t>
            </a:r>
            <a:endParaRPr lang="en-GB" sz="2000"/>
          </a:p>
          <a:p>
            <a:endParaRPr lang="en-GB"/>
          </a:p>
        </p:txBody>
      </p:sp>
      <p:sp>
        <p:nvSpPr>
          <p:cNvPr id="6" name="Text Placeholder 5">
            <a:extLst>
              <a:ext uri="{FF2B5EF4-FFF2-40B4-BE49-F238E27FC236}">
                <a16:creationId xmlns:a16="http://schemas.microsoft.com/office/drawing/2014/main" id="{CAD4ACBE-33F6-43F1-94E9-CC7D98A56ECB}"/>
              </a:ext>
            </a:extLst>
          </p:cNvPr>
          <p:cNvSpPr>
            <a:spLocks noGrp="1"/>
          </p:cNvSpPr>
          <p:nvPr>
            <p:ph type="body" sz="quarter" idx="15"/>
          </p:nvPr>
        </p:nvSpPr>
        <p:spPr/>
        <p:txBody>
          <a:bodyPr/>
          <a:lstStyle/>
          <a:p>
            <a:r>
              <a:rPr lang="en-US"/>
              <a:t>Technical Principal Consultant</a:t>
            </a:r>
            <a:endParaRPr lang="en-GB"/>
          </a:p>
        </p:txBody>
      </p:sp>
      <p:pic>
        <p:nvPicPr>
          <p:cNvPr id="10" name="Picture Placeholder 9">
            <a:extLst>
              <a:ext uri="{FF2B5EF4-FFF2-40B4-BE49-F238E27FC236}">
                <a16:creationId xmlns:a16="http://schemas.microsoft.com/office/drawing/2014/main" id="{BA0DEF92-C82F-42C0-A083-4C3856EC7DC5}"/>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706" r="16706"/>
          <a:stretch>
            <a:fillRect/>
          </a:stretch>
        </p:blipFill>
        <p:spPr/>
      </p:pic>
      <p:sp>
        <p:nvSpPr>
          <p:cNvPr id="8" name="Text Placeholder 7">
            <a:extLst>
              <a:ext uri="{FF2B5EF4-FFF2-40B4-BE49-F238E27FC236}">
                <a16:creationId xmlns:a16="http://schemas.microsoft.com/office/drawing/2014/main" id="{88061CDF-27ED-4E72-AFA4-B402F0C77172}"/>
              </a:ext>
            </a:extLst>
          </p:cNvPr>
          <p:cNvSpPr>
            <a:spLocks noGrp="1"/>
          </p:cNvSpPr>
          <p:nvPr>
            <p:ph type="body" sz="quarter" idx="17"/>
          </p:nvPr>
        </p:nvSpPr>
        <p:spPr/>
        <p:txBody>
          <a:bodyPr/>
          <a:lstStyle/>
          <a:p>
            <a:r>
              <a:rPr lang="en-US" i="1"/>
              <a:t>Note: The above photo was taken in the “before times”.</a:t>
            </a:r>
            <a:endParaRPr lang="en-GB" i="1"/>
          </a:p>
        </p:txBody>
      </p:sp>
    </p:spTree>
    <p:extLst>
      <p:ext uri="{BB962C8B-B14F-4D97-AF65-F5344CB8AC3E}">
        <p14:creationId xmlns:p14="http://schemas.microsoft.com/office/powerpoint/2010/main" val="466460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810ADA-CCDE-4D42-AF0A-6C832269063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5561B7BB-EF86-42BE-81C2-3CB479C93B6B}"/>
              </a:ext>
            </a:extLst>
          </p:cNvPr>
          <p:cNvSpPr>
            <a:spLocks noGrp="1"/>
          </p:cNvSpPr>
          <p:nvPr>
            <p:ph type="title"/>
          </p:nvPr>
        </p:nvSpPr>
        <p:spPr/>
        <p:txBody>
          <a:bodyPr/>
          <a:lstStyle/>
          <a:p>
            <a:r>
              <a:rPr lang="en-US" dirty="0"/>
              <a:t>1. The Innovation</a:t>
            </a:r>
            <a:endParaRPr lang="en-GB" dirty="0"/>
          </a:p>
        </p:txBody>
      </p:sp>
      <p:sp>
        <p:nvSpPr>
          <p:cNvPr id="4" name="Text Placeholder 3">
            <a:extLst>
              <a:ext uri="{FF2B5EF4-FFF2-40B4-BE49-F238E27FC236}">
                <a16:creationId xmlns:a16="http://schemas.microsoft.com/office/drawing/2014/main" id="{7624B7C8-C7FF-4BB6-A801-CA4547D9D4ED}"/>
              </a:ext>
            </a:extLst>
          </p:cNvPr>
          <p:cNvSpPr>
            <a:spLocks noGrp="1"/>
          </p:cNvSpPr>
          <p:nvPr>
            <p:ph type="body" sz="quarter" idx="20"/>
          </p:nvPr>
        </p:nvSpPr>
        <p:spPr/>
        <p:txBody>
          <a:bodyPr/>
          <a:lstStyle/>
          <a:p>
            <a:pPr>
              <a:lnSpc>
                <a:spcPct val="100000"/>
              </a:lnSpc>
              <a:spcBef>
                <a:spcPts val="600"/>
              </a:spcBef>
            </a:pPr>
            <a:r>
              <a:rPr lang="en-CA" sz="2400" b="1"/>
              <a:t>“An innovation is an idea, practice, or object that is perceived as new by an individual or other unit of adoption.” </a:t>
            </a:r>
            <a:r>
              <a:rPr lang="en-CA" sz="2400"/>
              <a:t>– Everett M. Rogers (page 12)</a:t>
            </a:r>
            <a:endParaRPr lang="en-US" sz="2400"/>
          </a:p>
          <a:p>
            <a:r>
              <a:rPr lang="en-US" sz="2400"/>
              <a:t>Five attributes influencing rate of adoption:</a:t>
            </a:r>
          </a:p>
          <a:p>
            <a:pPr marL="971550" lvl="1" indent="-514350">
              <a:lnSpc>
                <a:spcPct val="115000"/>
              </a:lnSpc>
              <a:spcBef>
                <a:spcPts val="0"/>
              </a:spcBef>
              <a:buFont typeface="+mj-lt"/>
              <a:buAutoNum type="arabicPeriod"/>
            </a:pPr>
            <a:r>
              <a:rPr lang="en-CA" sz="2400"/>
              <a:t>Relative advantage</a:t>
            </a:r>
            <a:endParaRPr lang="en-GB" sz="2400"/>
          </a:p>
          <a:p>
            <a:pPr marL="971550" lvl="1" indent="-514350">
              <a:lnSpc>
                <a:spcPct val="115000"/>
              </a:lnSpc>
              <a:spcBef>
                <a:spcPts val="0"/>
              </a:spcBef>
              <a:buFont typeface="+mj-lt"/>
              <a:buAutoNum type="arabicPeriod"/>
            </a:pPr>
            <a:r>
              <a:rPr lang="en-CA" sz="2400"/>
              <a:t>Compatibility</a:t>
            </a:r>
            <a:endParaRPr lang="en-GB" sz="2400"/>
          </a:p>
          <a:p>
            <a:pPr marL="971550" lvl="1" indent="-514350">
              <a:lnSpc>
                <a:spcPct val="115000"/>
              </a:lnSpc>
              <a:spcBef>
                <a:spcPts val="0"/>
              </a:spcBef>
              <a:buFont typeface="+mj-lt"/>
              <a:buAutoNum type="arabicPeriod"/>
            </a:pPr>
            <a:r>
              <a:rPr lang="en-CA" sz="2400"/>
              <a:t>Complexity</a:t>
            </a:r>
            <a:endParaRPr lang="en-GB" sz="2400"/>
          </a:p>
          <a:p>
            <a:pPr marL="971550" lvl="1" indent="-514350">
              <a:lnSpc>
                <a:spcPct val="115000"/>
              </a:lnSpc>
              <a:spcBef>
                <a:spcPts val="0"/>
              </a:spcBef>
              <a:buFont typeface="+mj-lt"/>
              <a:buAutoNum type="arabicPeriod"/>
            </a:pPr>
            <a:r>
              <a:rPr lang="en-CA" sz="2400"/>
              <a:t>Trialability</a:t>
            </a:r>
            <a:endParaRPr lang="en-GB" sz="2400"/>
          </a:p>
          <a:p>
            <a:pPr marL="971550" lvl="1" indent="-514350">
              <a:lnSpc>
                <a:spcPct val="115000"/>
              </a:lnSpc>
              <a:spcBef>
                <a:spcPts val="0"/>
              </a:spcBef>
              <a:spcAft>
                <a:spcPts val="1000"/>
              </a:spcAft>
              <a:buFont typeface="+mj-lt"/>
              <a:buAutoNum type="arabicPeriod"/>
            </a:pPr>
            <a:r>
              <a:rPr lang="en-CA" sz="2400"/>
              <a:t>Observability</a:t>
            </a:r>
            <a:endParaRPr lang="en-GB" sz="2400"/>
          </a:p>
          <a:p>
            <a:endParaRPr lang="en-GB"/>
          </a:p>
          <a:p>
            <a:endParaRPr lang="en-GB"/>
          </a:p>
        </p:txBody>
      </p:sp>
    </p:spTree>
    <p:extLst>
      <p:ext uri="{BB962C8B-B14F-4D97-AF65-F5344CB8AC3E}">
        <p14:creationId xmlns:p14="http://schemas.microsoft.com/office/powerpoint/2010/main" val="3429480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810ADA-CCDE-4D42-AF0A-6C832269063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5561B7BB-EF86-42BE-81C2-3CB479C93B6B}"/>
              </a:ext>
            </a:extLst>
          </p:cNvPr>
          <p:cNvSpPr>
            <a:spLocks noGrp="1"/>
          </p:cNvSpPr>
          <p:nvPr>
            <p:ph type="title"/>
          </p:nvPr>
        </p:nvSpPr>
        <p:spPr/>
        <p:txBody>
          <a:bodyPr/>
          <a:lstStyle/>
          <a:p>
            <a:r>
              <a:rPr lang="en-US" dirty="0"/>
              <a:t>1. The Innovation</a:t>
            </a:r>
            <a:endParaRPr lang="en-GB" dirty="0"/>
          </a:p>
        </p:txBody>
      </p:sp>
      <p:sp>
        <p:nvSpPr>
          <p:cNvPr id="4" name="Text Placeholder 3">
            <a:extLst>
              <a:ext uri="{FF2B5EF4-FFF2-40B4-BE49-F238E27FC236}">
                <a16:creationId xmlns:a16="http://schemas.microsoft.com/office/drawing/2014/main" id="{7624B7C8-C7FF-4BB6-A801-CA4547D9D4ED}"/>
              </a:ext>
            </a:extLst>
          </p:cNvPr>
          <p:cNvSpPr>
            <a:spLocks noGrp="1"/>
          </p:cNvSpPr>
          <p:nvPr>
            <p:ph type="body" sz="quarter" idx="20"/>
          </p:nvPr>
        </p:nvSpPr>
        <p:spPr/>
        <p:txBody>
          <a:bodyPr/>
          <a:lstStyle/>
          <a:p>
            <a:pPr>
              <a:lnSpc>
                <a:spcPct val="100000"/>
              </a:lnSpc>
              <a:spcBef>
                <a:spcPts val="600"/>
              </a:spcBef>
            </a:pPr>
            <a:r>
              <a:rPr lang="en-CA" sz="2400" b="1"/>
              <a:t>“An innovation is an idea, practice, or object that is perceived as new by an individual or other unit of adoption.” </a:t>
            </a:r>
            <a:r>
              <a:rPr lang="en-CA" sz="2400"/>
              <a:t>– Everett M. Rogers (page 12)</a:t>
            </a:r>
            <a:endParaRPr lang="en-US" sz="2400"/>
          </a:p>
          <a:p>
            <a:r>
              <a:rPr lang="en-US" sz="2400"/>
              <a:t>Five attributes influencing rate of adoption:</a:t>
            </a:r>
          </a:p>
          <a:p>
            <a:pPr marL="971550" lvl="1" indent="-514350">
              <a:lnSpc>
                <a:spcPct val="115000"/>
              </a:lnSpc>
              <a:spcBef>
                <a:spcPts val="0"/>
              </a:spcBef>
              <a:buFont typeface="+mj-lt"/>
              <a:buAutoNum type="arabicPeriod"/>
            </a:pPr>
            <a:r>
              <a:rPr lang="en-CA" sz="2400"/>
              <a:t>Relative advantage</a:t>
            </a:r>
            <a:endParaRPr lang="en-GB" sz="2400"/>
          </a:p>
          <a:p>
            <a:pPr marL="971550" lvl="1" indent="-514350">
              <a:lnSpc>
                <a:spcPct val="115000"/>
              </a:lnSpc>
              <a:spcBef>
                <a:spcPts val="0"/>
              </a:spcBef>
              <a:buFont typeface="+mj-lt"/>
              <a:buAutoNum type="arabicPeriod"/>
            </a:pPr>
            <a:r>
              <a:rPr lang="en-CA" sz="2400"/>
              <a:t>Compatibility</a:t>
            </a:r>
            <a:endParaRPr lang="en-GB" sz="2400"/>
          </a:p>
          <a:p>
            <a:pPr marL="971550" lvl="1" indent="-514350">
              <a:lnSpc>
                <a:spcPct val="115000"/>
              </a:lnSpc>
              <a:spcBef>
                <a:spcPts val="0"/>
              </a:spcBef>
              <a:buFont typeface="+mj-lt"/>
              <a:buAutoNum type="arabicPeriod"/>
            </a:pPr>
            <a:r>
              <a:rPr lang="en-CA" sz="2400"/>
              <a:t>Complexity</a:t>
            </a:r>
            <a:endParaRPr lang="en-GB" sz="2400"/>
          </a:p>
          <a:p>
            <a:pPr marL="971550" lvl="1" indent="-514350">
              <a:lnSpc>
                <a:spcPct val="115000"/>
              </a:lnSpc>
              <a:spcBef>
                <a:spcPts val="0"/>
              </a:spcBef>
              <a:buFont typeface="+mj-lt"/>
              <a:buAutoNum type="arabicPeriod"/>
            </a:pPr>
            <a:r>
              <a:rPr lang="en-CA" sz="2400"/>
              <a:t>Trialability</a:t>
            </a:r>
            <a:endParaRPr lang="en-GB" sz="2400"/>
          </a:p>
          <a:p>
            <a:pPr marL="971550" lvl="1" indent="-514350">
              <a:lnSpc>
                <a:spcPct val="115000"/>
              </a:lnSpc>
              <a:spcBef>
                <a:spcPts val="0"/>
              </a:spcBef>
              <a:spcAft>
                <a:spcPts val="1000"/>
              </a:spcAft>
              <a:buFont typeface="+mj-lt"/>
              <a:buAutoNum type="arabicPeriod"/>
            </a:pPr>
            <a:r>
              <a:rPr lang="en-CA" sz="2400"/>
              <a:t>Observability</a:t>
            </a:r>
            <a:endParaRPr lang="en-GB" sz="2400"/>
          </a:p>
          <a:p>
            <a:endParaRPr lang="en-GB"/>
          </a:p>
          <a:p>
            <a:endParaRPr lang="en-GB"/>
          </a:p>
        </p:txBody>
      </p:sp>
    </p:spTree>
    <p:extLst>
      <p:ext uri="{BB962C8B-B14F-4D97-AF65-F5344CB8AC3E}">
        <p14:creationId xmlns:p14="http://schemas.microsoft.com/office/powerpoint/2010/main" val="2093416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2B7AF0-5B7D-4DA1-A95A-44C57FAD7E50}"/>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3E80C2B9-D61F-4D2A-84CB-3F9D59D77C05}"/>
              </a:ext>
            </a:extLst>
          </p:cNvPr>
          <p:cNvSpPr>
            <a:spLocks noGrp="1"/>
          </p:cNvSpPr>
          <p:nvPr>
            <p:ph type="title"/>
          </p:nvPr>
        </p:nvSpPr>
        <p:spPr/>
        <p:txBody>
          <a:bodyPr/>
          <a:lstStyle/>
          <a:p>
            <a:r>
              <a:rPr lang="en-US" dirty="0"/>
              <a:t>2. Communication Channels</a:t>
            </a:r>
            <a:endParaRPr lang="en-GB" dirty="0"/>
          </a:p>
        </p:txBody>
      </p:sp>
      <p:sp>
        <p:nvSpPr>
          <p:cNvPr id="4" name="Text Placeholder 3">
            <a:extLst>
              <a:ext uri="{FF2B5EF4-FFF2-40B4-BE49-F238E27FC236}">
                <a16:creationId xmlns:a16="http://schemas.microsoft.com/office/drawing/2014/main" id="{C84E095D-6BFF-4F7B-8795-694F4D6CE420}"/>
              </a:ext>
            </a:extLst>
          </p:cNvPr>
          <p:cNvSpPr>
            <a:spLocks noGrp="1"/>
          </p:cNvSpPr>
          <p:nvPr>
            <p:ph type="body" sz="quarter" idx="20"/>
          </p:nvPr>
        </p:nvSpPr>
        <p:spPr/>
        <p:txBody>
          <a:bodyPr/>
          <a:lstStyle/>
          <a:p>
            <a:pPr>
              <a:lnSpc>
                <a:spcPct val="100000"/>
              </a:lnSpc>
              <a:spcBef>
                <a:spcPts val="600"/>
              </a:spcBef>
            </a:pPr>
            <a:r>
              <a:rPr lang="en-CA" sz="2400" b="1"/>
              <a:t>“A communication channel is the means by which messages get from one individual to another.” </a:t>
            </a:r>
            <a:r>
              <a:rPr lang="en-CA" sz="2400"/>
              <a:t>– Everett M. Rogers (page 18)</a:t>
            </a:r>
          </a:p>
          <a:p>
            <a:r>
              <a:rPr lang="en-CA" sz="2400"/>
              <a:t>Information and knowledge exchange is critical to adopting new ideas.</a:t>
            </a:r>
          </a:p>
          <a:p>
            <a:r>
              <a:rPr lang="en-CA" sz="2400"/>
              <a:t>Communication channels enable the exchange and may include:</a:t>
            </a:r>
          </a:p>
          <a:p>
            <a:pPr lvl="1">
              <a:spcBef>
                <a:spcPts val="300"/>
              </a:spcBef>
            </a:pPr>
            <a:r>
              <a:rPr lang="en-CA" sz="2400"/>
              <a:t>In person discussion or meetings</a:t>
            </a:r>
          </a:p>
          <a:p>
            <a:pPr lvl="1">
              <a:spcBef>
                <a:spcPts val="300"/>
              </a:spcBef>
            </a:pPr>
            <a:r>
              <a:rPr lang="en-CA" sz="2400"/>
              <a:t>Email or IM</a:t>
            </a:r>
          </a:p>
          <a:p>
            <a:pPr lvl="1">
              <a:spcBef>
                <a:spcPts val="300"/>
              </a:spcBef>
            </a:pPr>
            <a:r>
              <a:rPr lang="en-CA" sz="2400"/>
              <a:t>Internal newsletter or other mass communication</a:t>
            </a:r>
          </a:p>
          <a:p>
            <a:pPr lvl="1">
              <a:spcBef>
                <a:spcPts val="300"/>
              </a:spcBef>
            </a:pPr>
            <a:r>
              <a:rPr lang="en-GB" sz="2400"/>
              <a:t>Knowledge-base or Wiki</a:t>
            </a:r>
          </a:p>
        </p:txBody>
      </p:sp>
    </p:spTree>
    <p:extLst>
      <p:ext uri="{BB962C8B-B14F-4D97-AF65-F5344CB8AC3E}">
        <p14:creationId xmlns:p14="http://schemas.microsoft.com/office/powerpoint/2010/main" val="4248061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6BAB03-0C59-4A58-958B-850CD048AADA}"/>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F2DF4ED3-4211-4C19-8639-C782CE0B2C85}"/>
              </a:ext>
            </a:extLst>
          </p:cNvPr>
          <p:cNvSpPr>
            <a:spLocks noGrp="1"/>
          </p:cNvSpPr>
          <p:nvPr>
            <p:ph type="title"/>
          </p:nvPr>
        </p:nvSpPr>
        <p:spPr/>
        <p:txBody>
          <a:bodyPr/>
          <a:lstStyle/>
          <a:p>
            <a:r>
              <a:rPr lang="en-US" dirty="0"/>
              <a:t>3. Time</a:t>
            </a:r>
            <a:endParaRPr lang="en-GB" dirty="0"/>
          </a:p>
        </p:txBody>
      </p:sp>
      <p:sp>
        <p:nvSpPr>
          <p:cNvPr id="4" name="Text Placeholder 3">
            <a:extLst>
              <a:ext uri="{FF2B5EF4-FFF2-40B4-BE49-F238E27FC236}">
                <a16:creationId xmlns:a16="http://schemas.microsoft.com/office/drawing/2014/main" id="{C8054CF3-F07B-4DC1-B30A-5FA85AB9AA6A}"/>
              </a:ext>
            </a:extLst>
          </p:cNvPr>
          <p:cNvSpPr>
            <a:spLocks noGrp="1"/>
          </p:cNvSpPr>
          <p:nvPr>
            <p:ph type="body" sz="quarter" idx="20"/>
          </p:nvPr>
        </p:nvSpPr>
        <p:spPr>
          <a:xfrm>
            <a:off x="841249" y="1609252"/>
            <a:ext cx="5026152" cy="4715348"/>
          </a:xfrm>
        </p:spPr>
        <p:txBody>
          <a:bodyPr/>
          <a:lstStyle/>
          <a:p>
            <a:pPr>
              <a:lnSpc>
                <a:spcPct val="100000"/>
              </a:lnSpc>
            </a:pPr>
            <a:r>
              <a:rPr lang="en-CA" sz="2000" b="1"/>
              <a:t>“… is involved in diffusion in (1) the innovation-decision process by which an individual passes from first knowledge of an innovation through its adoption or rejection, (2) the innovativeness of an individual or other unit of adoption (that is, the relative earliness/lateness with which an innovation is adopted) compared with other members of a system, and (3) an innovation’s rate of adoption in a system, usually measured as the number of members of the system who adopt the innovation in a given time period.” </a:t>
            </a:r>
          </a:p>
          <a:p>
            <a:pPr marL="0" indent="0">
              <a:lnSpc>
                <a:spcPct val="100000"/>
              </a:lnSpc>
              <a:buNone/>
            </a:pPr>
            <a:r>
              <a:rPr lang="en-CA" sz="2000" b="1"/>
              <a:t>   </a:t>
            </a:r>
            <a:r>
              <a:rPr lang="en-CA" sz="2000"/>
              <a:t>– Everett M. Rogers (page 20)</a:t>
            </a:r>
            <a:endParaRPr lang="en-GB" sz="2000"/>
          </a:p>
        </p:txBody>
      </p:sp>
      <p:pic>
        <p:nvPicPr>
          <p:cNvPr id="7" name="Picture 2">
            <a:extLst>
              <a:ext uri="{FF2B5EF4-FFF2-40B4-BE49-F238E27FC236}">
                <a16:creationId xmlns:a16="http://schemas.microsoft.com/office/drawing/2014/main" id="{12698BBE-B530-4E7D-9F04-8671BC286A2A}"/>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6324600" y="2498989"/>
            <a:ext cx="5028788" cy="2987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94C9A74-82AB-4658-B70B-0995F326DFC1}"/>
              </a:ext>
            </a:extLst>
          </p:cNvPr>
          <p:cNvSpPr txBox="1"/>
          <p:nvPr/>
        </p:nvSpPr>
        <p:spPr>
          <a:xfrm>
            <a:off x="6324600" y="5347899"/>
            <a:ext cx="5553123" cy="261610"/>
          </a:xfrm>
          <a:prstGeom prst="rect">
            <a:avLst/>
          </a:prstGeom>
          <a:noFill/>
        </p:spPr>
        <p:txBody>
          <a:bodyPr wrap="none" rtlCol="0">
            <a:spAutoFit/>
          </a:bodyPr>
          <a:lstStyle/>
          <a:p>
            <a:r>
              <a:rPr lang="en-US" sz="1100" b="1" i="1"/>
              <a:t>Source:</a:t>
            </a:r>
            <a:r>
              <a:rPr lang="en-US" sz="1100" i="1"/>
              <a:t> A modified version of Figure 1-2. The Diffusion Process (Rogers, 2003, p. 11)</a:t>
            </a:r>
          </a:p>
        </p:txBody>
      </p:sp>
    </p:spTree>
    <p:extLst>
      <p:ext uri="{BB962C8B-B14F-4D97-AF65-F5344CB8AC3E}">
        <p14:creationId xmlns:p14="http://schemas.microsoft.com/office/powerpoint/2010/main" val="234264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485139-4A57-4D77-BF38-6C29121C8BD0}"/>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F5387C5A-1143-4056-8A62-C1874A49C640}"/>
              </a:ext>
            </a:extLst>
          </p:cNvPr>
          <p:cNvSpPr>
            <a:spLocks noGrp="1"/>
          </p:cNvSpPr>
          <p:nvPr>
            <p:ph type="title"/>
          </p:nvPr>
        </p:nvSpPr>
        <p:spPr/>
        <p:txBody>
          <a:bodyPr/>
          <a:lstStyle/>
          <a:p>
            <a:r>
              <a:rPr lang="en-US" dirty="0"/>
              <a:t>3. Time – Adopter Categorization</a:t>
            </a:r>
            <a:endParaRPr lang="en-GB" dirty="0"/>
          </a:p>
        </p:txBody>
      </p:sp>
      <p:pic>
        <p:nvPicPr>
          <p:cNvPr id="3074" name="Picture 2">
            <a:extLst>
              <a:ext uri="{FF2B5EF4-FFF2-40B4-BE49-F238E27FC236}">
                <a16:creationId xmlns:a16="http://schemas.microsoft.com/office/drawing/2014/main" id="{9FF53BBA-4013-4767-9673-80FB9BCC5A1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838199" y="1908222"/>
            <a:ext cx="10515600" cy="38115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136871-1519-4879-BDBB-6EB827B08868}"/>
              </a:ext>
            </a:extLst>
          </p:cNvPr>
          <p:cNvSpPr txBox="1"/>
          <p:nvPr/>
        </p:nvSpPr>
        <p:spPr>
          <a:xfrm>
            <a:off x="983342" y="5719810"/>
            <a:ext cx="7715574" cy="261610"/>
          </a:xfrm>
          <a:prstGeom prst="rect">
            <a:avLst/>
          </a:prstGeom>
          <a:noFill/>
        </p:spPr>
        <p:txBody>
          <a:bodyPr wrap="none" rtlCol="0">
            <a:spAutoFit/>
          </a:bodyPr>
          <a:lstStyle/>
          <a:p>
            <a:r>
              <a:rPr lang="en-US" sz="1100" b="1" i="1">
                <a:effectLst/>
                <a:ea typeface="MS Mincho" panose="02020609040205080304" pitchFamily="49" charset="-128"/>
                <a:cs typeface="Arial" panose="020B0604020202020204" pitchFamily="34" charset="0"/>
              </a:rPr>
              <a:t>Source</a:t>
            </a:r>
            <a:r>
              <a:rPr lang="en-US" sz="1100" b="1" i="1">
                <a:ea typeface="MS Mincho" panose="02020609040205080304" pitchFamily="49" charset="-128"/>
                <a:cs typeface="Arial" panose="020B0604020202020204" pitchFamily="34" charset="0"/>
              </a:rPr>
              <a:t>: </a:t>
            </a:r>
            <a:r>
              <a:rPr lang="en-US" sz="1100" i="1">
                <a:effectLst/>
                <a:ea typeface="MS Mincho" panose="02020609040205080304" pitchFamily="49" charset="-128"/>
                <a:cs typeface="Arial" panose="020B0604020202020204" pitchFamily="34" charset="0"/>
              </a:rPr>
              <a:t>A modified version of Figure 7-3. Adopter Categorization on the Basis of Innovativeness (Rogers, 2003, p. 281)</a:t>
            </a:r>
            <a:endParaRPr lang="en-GB" sz="1100" i="1"/>
          </a:p>
        </p:txBody>
      </p:sp>
    </p:spTree>
    <p:extLst>
      <p:ext uri="{BB962C8B-B14F-4D97-AF65-F5344CB8AC3E}">
        <p14:creationId xmlns:p14="http://schemas.microsoft.com/office/powerpoint/2010/main" val="1308864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485139-4A57-4D77-BF38-6C29121C8BD0}"/>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F5387C5A-1143-4056-8A62-C1874A49C640}"/>
              </a:ext>
            </a:extLst>
          </p:cNvPr>
          <p:cNvSpPr>
            <a:spLocks noGrp="1"/>
          </p:cNvSpPr>
          <p:nvPr>
            <p:ph type="title"/>
          </p:nvPr>
        </p:nvSpPr>
        <p:spPr/>
        <p:txBody>
          <a:bodyPr/>
          <a:lstStyle/>
          <a:p>
            <a:r>
              <a:rPr lang="en-US" dirty="0"/>
              <a:t>3. Time – Adopter Categorization</a:t>
            </a:r>
            <a:endParaRPr lang="en-GB" dirty="0"/>
          </a:p>
        </p:txBody>
      </p:sp>
      <p:pic>
        <p:nvPicPr>
          <p:cNvPr id="3074" name="Picture 2">
            <a:extLst>
              <a:ext uri="{FF2B5EF4-FFF2-40B4-BE49-F238E27FC236}">
                <a16:creationId xmlns:a16="http://schemas.microsoft.com/office/drawing/2014/main" id="{9FF53BBA-4013-4767-9673-80FB9BCC5A1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838199" y="1908222"/>
            <a:ext cx="10515600" cy="38115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136871-1519-4879-BDBB-6EB827B08868}"/>
              </a:ext>
            </a:extLst>
          </p:cNvPr>
          <p:cNvSpPr txBox="1"/>
          <p:nvPr/>
        </p:nvSpPr>
        <p:spPr>
          <a:xfrm>
            <a:off x="983342" y="5719810"/>
            <a:ext cx="7715574" cy="261610"/>
          </a:xfrm>
          <a:prstGeom prst="rect">
            <a:avLst/>
          </a:prstGeom>
          <a:noFill/>
        </p:spPr>
        <p:txBody>
          <a:bodyPr wrap="none" rtlCol="0">
            <a:spAutoFit/>
          </a:bodyPr>
          <a:lstStyle/>
          <a:p>
            <a:r>
              <a:rPr lang="en-US" sz="1100" b="1" i="1">
                <a:effectLst/>
                <a:ea typeface="MS Mincho" panose="02020609040205080304" pitchFamily="49" charset="-128"/>
                <a:cs typeface="Arial" panose="020B0604020202020204" pitchFamily="34" charset="0"/>
              </a:rPr>
              <a:t>Source</a:t>
            </a:r>
            <a:r>
              <a:rPr lang="en-US" sz="1100" b="1" i="1">
                <a:ea typeface="MS Mincho" panose="02020609040205080304" pitchFamily="49" charset="-128"/>
                <a:cs typeface="Arial" panose="020B0604020202020204" pitchFamily="34" charset="0"/>
              </a:rPr>
              <a:t>: </a:t>
            </a:r>
            <a:r>
              <a:rPr lang="en-US" sz="1100" i="1">
                <a:effectLst/>
                <a:ea typeface="MS Mincho" panose="02020609040205080304" pitchFamily="49" charset="-128"/>
                <a:cs typeface="Arial" panose="020B0604020202020204" pitchFamily="34" charset="0"/>
              </a:rPr>
              <a:t>A modified version of Figure 7-3. Adopter Categorization on the Basis of Innovativeness (Rogers, 2003, p. 281)</a:t>
            </a:r>
            <a:endParaRPr lang="en-GB" sz="1100" i="1"/>
          </a:p>
        </p:txBody>
      </p:sp>
    </p:spTree>
    <p:extLst>
      <p:ext uri="{BB962C8B-B14F-4D97-AF65-F5344CB8AC3E}">
        <p14:creationId xmlns:p14="http://schemas.microsoft.com/office/powerpoint/2010/main" val="402115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485139-4A57-4D77-BF38-6C29121C8BD0}"/>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F5387C5A-1143-4056-8A62-C1874A49C640}"/>
              </a:ext>
            </a:extLst>
          </p:cNvPr>
          <p:cNvSpPr>
            <a:spLocks noGrp="1"/>
          </p:cNvSpPr>
          <p:nvPr>
            <p:ph type="title"/>
          </p:nvPr>
        </p:nvSpPr>
        <p:spPr/>
        <p:txBody>
          <a:bodyPr/>
          <a:lstStyle/>
          <a:p>
            <a:r>
              <a:rPr lang="en-US" dirty="0"/>
              <a:t>3. Time – Adopter Categorization</a:t>
            </a:r>
            <a:endParaRPr lang="en-GB" dirty="0"/>
          </a:p>
        </p:txBody>
      </p:sp>
      <p:pic>
        <p:nvPicPr>
          <p:cNvPr id="3074" name="Picture 2">
            <a:extLst>
              <a:ext uri="{FF2B5EF4-FFF2-40B4-BE49-F238E27FC236}">
                <a16:creationId xmlns:a16="http://schemas.microsoft.com/office/drawing/2014/main" id="{9FF53BBA-4013-4767-9673-80FB9BCC5A1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838199" y="1908222"/>
            <a:ext cx="10515600" cy="38115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136871-1519-4879-BDBB-6EB827B08868}"/>
              </a:ext>
            </a:extLst>
          </p:cNvPr>
          <p:cNvSpPr txBox="1"/>
          <p:nvPr/>
        </p:nvSpPr>
        <p:spPr>
          <a:xfrm>
            <a:off x="983342" y="5719810"/>
            <a:ext cx="7715574" cy="261610"/>
          </a:xfrm>
          <a:prstGeom prst="rect">
            <a:avLst/>
          </a:prstGeom>
          <a:noFill/>
        </p:spPr>
        <p:txBody>
          <a:bodyPr wrap="none" rtlCol="0">
            <a:spAutoFit/>
          </a:bodyPr>
          <a:lstStyle/>
          <a:p>
            <a:r>
              <a:rPr lang="en-US" sz="1100" b="1" i="1">
                <a:effectLst/>
                <a:ea typeface="MS Mincho" panose="02020609040205080304" pitchFamily="49" charset="-128"/>
                <a:cs typeface="Arial" panose="020B0604020202020204" pitchFamily="34" charset="0"/>
              </a:rPr>
              <a:t>Source</a:t>
            </a:r>
            <a:r>
              <a:rPr lang="en-US" sz="1100" b="1" i="1">
                <a:ea typeface="MS Mincho" panose="02020609040205080304" pitchFamily="49" charset="-128"/>
                <a:cs typeface="Arial" panose="020B0604020202020204" pitchFamily="34" charset="0"/>
              </a:rPr>
              <a:t>: </a:t>
            </a:r>
            <a:r>
              <a:rPr lang="en-US" sz="1100" i="1">
                <a:effectLst/>
                <a:ea typeface="MS Mincho" panose="02020609040205080304" pitchFamily="49" charset="-128"/>
                <a:cs typeface="Arial" panose="020B0604020202020204" pitchFamily="34" charset="0"/>
              </a:rPr>
              <a:t>A modified version of Figure 7-3. Adopter Categorization on the Basis of Innovativeness (Rogers, 2003, p. 281)</a:t>
            </a:r>
            <a:endParaRPr lang="en-GB" sz="1100" i="1"/>
          </a:p>
        </p:txBody>
      </p:sp>
    </p:spTree>
    <p:extLst>
      <p:ext uri="{BB962C8B-B14F-4D97-AF65-F5344CB8AC3E}">
        <p14:creationId xmlns:p14="http://schemas.microsoft.com/office/powerpoint/2010/main" val="2422157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485139-4A57-4D77-BF38-6C29121C8BD0}"/>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F5387C5A-1143-4056-8A62-C1874A49C640}"/>
              </a:ext>
            </a:extLst>
          </p:cNvPr>
          <p:cNvSpPr>
            <a:spLocks noGrp="1"/>
          </p:cNvSpPr>
          <p:nvPr>
            <p:ph type="title"/>
          </p:nvPr>
        </p:nvSpPr>
        <p:spPr/>
        <p:txBody>
          <a:bodyPr/>
          <a:lstStyle/>
          <a:p>
            <a:r>
              <a:rPr lang="en-US" dirty="0"/>
              <a:t>3. Time – Adopter Categorization</a:t>
            </a:r>
            <a:endParaRPr lang="en-GB" dirty="0"/>
          </a:p>
        </p:txBody>
      </p:sp>
      <p:pic>
        <p:nvPicPr>
          <p:cNvPr id="3074" name="Picture 2">
            <a:extLst>
              <a:ext uri="{FF2B5EF4-FFF2-40B4-BE49-F238E27FC236}">
                <a16:creationId xmlns:a16="http://schemas.microsoft.com/office/drawing/2014/main" id="{9FF53BBA-4013-4767-9673-80FB9BCC5A1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838199" y="1908222"/>
            <a:ext cx="10515600" cy="38115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136871-1519-4879-BDBB-6EB827B08868}"/>
              </a:ext>
            </a:extLst>
          </p:cNvPr>
          <p:cNvSpPr txBox="1"/>
          <p:nvPr/>
        </p:nvSpPr>
        <p:spPr>
          <a:xfrm>
            <a:off x="983342" y="5719810"/>
            <a:ext cx="7715574" cy="261610"/>
          </a:xfrm>
          <a:prstGeom prst="rect">
            <a:avLst/>
          </a:prstGeom>
          <a:noFill/>
        </p:spPr>
        <p:txBody>
          <a:bodyPr wrap="none" rtlCol="0">
            <a:spAutoFit/>
          </a:bodyPr>
          <a:lstStyle/>
          <a:p>
            <a:r>
              <a:rPr lang="en-US" sz="1100" b="1" i="1">
                <a:effectLst/>
                <a:ea typeface="MS Mincho" panose="02020609040205080304" pitchFamily="49" charset="-128"/>
                <a:cs typeface="Arial" panose="020B0604020202020204" pitchFamily="34" charset="0"/>
              </a:rPr>
              <a:t>Source</a:t>
            </a:r>
            <a:r>
              <a:rPr lang="en-US" sz="1100" b="1" i="1">
                <a:ea typeface="MS Mincho" panose="02020609040205080304" pitchFamily="49" charset="-128"/>
                <a:cs typeface="Arial" panose="020B0604020202020204" pitchFamily="34" charset="0"/>
              </a:rPr>
              <a:t>: </a:t>
            </a:r>
            <a:r>
              <a:rPr lang="en-US" sz="1100" i="1">
                <a:effectLst/>
                <a:ea typeface="MS Mincho" panose="02020609040205080304" pitchFamily="49" charset="-128"/>
                <a:cs typeface="Arial" panose="020B0604020202020204" pitchFamily="34" charset="0"/>
              </a:rPr>
              <a:t>A modified version of Figure 7-3. Adopter Categorization on the Basis of Innovativeness (Rogers, 2003, p. 281)</a:t>
            </a:r>
            <a:endParaRPr lang="en-GB" sz="1100" i="1"/>
          </a:p>
        </p:txBody>
      </p:sp>
    </p:spTree>
    <p:extLst>
      <p:ext uri="{BB962C8B-B14F-4D97-AF65-F5344CB8AC3E}">
        <p14:creationId xmlns:p14="http://schemas.microsoft.com/office/powerpoint/2010/main" val="2069693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607EE1-4CB9-4190-99CD-CE829DB16692}"/>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5D592AE8-04BF-4D94-AF3E-60A78A28A7B3}"/>
              </a:ext>
            </a:extLst>
          </p:cNvPr>
          <p:cNvSpPr>
            <a:spLocks noGrp="1"/>
          </p:cNvSpPr>
          <p:nvPr>
            <p:ph type="title"/>
          </p:nvPr>
        </p:nvSpPr>
        <p:spPr/>
        <p:txBody>
          <a:bodyPr/>
          <a:lstStyle/>
          <a:p>
            <a:r>
              <a:rPr lang="en-US" dirty="0"/>
              <a:t>3. Time – Innovation-Decision Process</a:t>
            </a:r>
            <a:endParaRPr lang="en-GB" dirty="0"/>
          </a:p>
        </p:txBody>
      </p:sp>
      <p:sp>
        <p:nvSpPr>
          <p:cNvPr id="4" name="Text Placeholder 3">
            <a:extLst>
              <a:ext uri="{FF2B5EF4-FFF2-40B4-BE49-F238E27FC236}">
                <a16:creationId xmlns:a16="http://schemas.microsoft.com/office/drawing/2014/main" id="{7B88C1A2-24FA-4CED-9EE5-A14C2B557F4B}"/>
              </a:ext>
            </a:extLst>
          </p:cNvPr>
          <p:cNvSpPr>
            <a:spLocks noGrp="1"/>
          </p:cNvSpPr>
          <p:nvPr>
            <p:ph type="body" sz="quarter" idx="20"/>
          </p:nvPr>
        </p:nvSpPr>
        <p:spPr/>
        <p:txBody>
          <a:bodyPr/>
          <a:lstStyle/>
          <a:p>
            <a:r>
              <a:rPr lang="en-US" sz="2400"/>
              <a:t>Five steps in the innovation-decision process:</a:t>
            </a:r>
          </a:p>
          <a:p>
            <a:pPr marL="971550" lvl="1" indent="-514350">
              <a:buFont typeface="+mj-lt"/>
              <a:buAutoNum type="arabicPeriod"/>
            </a:pPr>
            <a:r>
              <a:rPr lang="en-US" sz="2400"/>
              <a:t>Knowledge</a:t>
            </a:r>
          </a:p>
          <a:p>
            <a:pPr marL="971550" lvl="1" indent="-514350">
              <a:buFont typeface="+mj-lt"/>
              <a:buAutoNum type="arabicPeriod"/>
            </a:pPr>
            <a:r>
              <a:rPr lang="en-US" sz="2400"/>
              <a:t>Persuasion</a:t>
            </a:r>
          </a:p>
          <a:p>
            <a:pPr marL="971550" lvl="1" indent="-514350">
              <a:buFont typeface="+mj-lt"/>
              <a:buAutoNum type="arabicPeriod"/>
            </a:pPr>
            <a:r>
              <a:rPr lang="en-US" sz="2400"/>
              <a:t>Decision</a:t>
            </a:r>
          </a:p>
          <a:p>
            <a:pPr marL="971550" lvl="1" indent="-514350">
              <a:buFont typeface="+mj-lt"/>
              <a:buAutoNum type="arabicPeriod"/>
            </a:pPr>
            <a:r>
              <a:rPr lang="en-US" sz="2400"/>
              <a:t>Implementation</a:t>
            </a:r>
          </a:p>
          <a:p>
            <a:pPr marL="971550" lvl="1" indent="-514350">
              <a:buFont typeface="+mj-lt"/>
              <a:buAutoNum type="arabicPeriod"/>
            </a:pPr>
            <a:r>
              <a:rPr lang="en-US" sz="2400"/>
              <a:t>Confirmation</a:t>
            </a:r>
            <a:endParaRPr lang="en-GB" sz="2400"/>
          </a:p>
        </p:txBody>
      </p:sp>
    </p:spTree>
    <p:extLst>
      <p:ext uri="{BB962C8B-B14F-4D97-AF65-F5344CB8AC3E}">
        <p14:creationId xmlns:p14="http://schemas.microsoft.com/office/powerpoint/2010/main" val="2537588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27DDCB-30B1-4085-9062-AF8C13A6A169}"/>
              </a:ext>
            </a:extLst>
          </p:cNvPr>
          <p:cNvSpPr>
            <a:spLocks noGrp="1"/>
          </p:cNvSpPr>
          <p:nvPr>
            <p:ph type="body" sz="quarter" idx="13"/>
          </p:nvPr>
        </p:nvSpPr>
        <p:spPr/>
        <p:txBody>
          <a:bodyPr/>
          <a:lstStyle/>
          <a:p>
            <a:pPr>
              <a:lnSpc>
                <a:spcPct val="115000"/>
              </a:lnSpc>
              <a:spcBef>
                <a:spcPts val="0"/>
              </a:spcBef>
            </a:pPr>
            <a:endParaRPr lang="en-GB">
              <a:solidFill>
                <a:srgbClr val="000000"/>
              </a:solidFill>
              <a:effectLst/>
              <a:ea typeface="MS Mincho" panose="02020609040205080304" pitchFamily="49" charset="-128"/>
              <a:cs typeface="Arial" panose="020B0604020202020204" pitchFamily="34" charset="0"/>
            </a:endParaRPr>
          </a:p>
        </p:txBody>
      </p:sp>
      <p:sp>
        <p:nvSpPr>
          <p:cNvPr id="2" name="Title 1">
            <a:extLst>
              <a:ext uri="{FF2B5EF4-FFF2-40B4-BE49-F238E27FC236}">
                <a16:creationId xmlns:a16="http://schemas.microsoft.com/office/drawing/2014/main" id="{429EB83C-ED98-47D0-B617-760C6C9224B6}"/>
              </a:ext>
            </a:extLst>
          </p:cNvPr>
          <p:cNvSpPr>
            <a:spLocks noGrp="1"/>
          </p:cNvSpPr>
          <p:nvPr>
            <p:ph type="title"/>
          </p:nvPr>
        </p:nvSpPr>
        <p:spPr/>
        <p:txBody>
          <a:bodyPr/>
          <a:lstStyle/>
          <a:p>
            <a:r>
              <a:rPr lang="en-US" dirty="0"/>
              <a:t>3. Time – Types of Knowledge About a Change</a:t>
            </a:r>
            <a:endParaRPr lang="en-GB" dirty="0"/>
          </a:p>
        </p:txBody>
      </p:sp>
      <p:sp>
        <p:nvSpPr>
          <p:cNvPr id="4" name="Text Placeholder 3">
            <a:extLst>
              <a:ext uri="{FF2B5EF4-FFF2-40B4-BE49-F238E27FC236}">
                <a16:creationId xmlns:a16="http://schemas.microsoft.com/office/drawing/2014/main" id="{4F7D1CF6-DC61-406A-AD14-529FE9AA929C}"/>
              </a:ext>
            </a:extLst>
          </p:cNvPr>
          <p:cNvSpPr>
            <a:spLocks noGrp="1"/>
          </p:cNvSpPr>
          <p:nvPr>
            <p:ph type="body" sz="quarter" idx="20"/>
          </p:nvPr>
        </p:nvSpPr>
        <p:spPr/>
        <p:txBody>
          <a:bodyPr/>
          <a:lstStyle/>
          <a:p>
            <a:pPr>
              <a:lnSpc>
                <a:spcPct val="115000"/>
              </a:lnSpc>
              <a:spcBef>
                <a:spcPts val="0"/>
              </a:spcBef>
            </a:pPr>
            <a:r>
              <a:rPr lang="en-CA" sz="2800" b="1" dirty="0"/>
              <a:t>Awareness-knowledge </a:t>
            </a:r>
            <a:r>
              <a:rPr lang="en-CA" sz="2800" dirty="0"/>
              <a:t>stems from the information that an innovation exists</a:t>
            </a:r>
            <a:endParaRPr lang="en-GB" sz="2800" dirty="0"/>
          </a:p>
          <a:p>
            <a:pPr>
              <a:lnSpc>
                <a:spcPct val="115000"/>
              </a:lnSpc>
              <a:spcBef>
                <a:spcPts val="0"/>
              </a:spcBef>
            </a:pPr>
            <a:r>
              <a:rPr lang="en-CA" sz="2800" b="1" dirty="0"/>
              <a:t>How-to-knowledge</a:t>
            </a:r>
            <a:r>
              <a:rPr lang="en-CA" sz="2800" dirty="0"/>
              <a:t> stems from the information necessary to use an innovation properly</a:t>
            </a:r>
            <a:endParaRPr lang="en-GB" sz="2800" dirty="0"/>
          </a:p>
          <a:p>
            <a:pPr>
              <a:lnSpc>
                <a:spcPct val="115000"/>
              </a:lnSpc>
              <a:spcBef>
                <a:spcPts val="0"/>
              </a:spcBef>
              <a:spcAft>
                <a:spcPts val="1000"/>
              </a:spcAft>
            </a:pPr>
            <a:r>
              <a:rPr lang="en-CA" sz="2800" b="1" dirty="0"/>
              <a:t>Principles-knowledge</a:t>
            </a:r>
            <a:r>
              <a:rPr lang="en-CA" sz="2800" dirty="0"/>
              <a:t> stems from the information about the functioning principles underlying how an innovation works</a:t>
            </a:r>
            <a:endParaRPr lang="en-GB" sz="2800" dirty="0"/>
          </a:p>
        </p:txBody>
      </p:sp>
    </p:spTree>
    <p:extLst>
      <p:ext uri="{BB962C8B-B14F-4D97-AF65-F5344CB8AC3E}">
        <p14:creationId xmlns:p14="http://schemas.microsoft.com/office/powerpoint/2010/main" val="2778080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120656-2B32-4C4D-A1BE-8626C9335A4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E2ECEF1E-7AA7-4D91-9965-1EE704F6DF8C}"/>
              </a:ext>
            </a:extLst>
          </p:cNvPr>
          <p:cNvSpPr>
            <a:spLocks noGrp="1"/>
          </p:cNvSpPr>
          <p:nvPr>
            <p:ph type="title"/>
          </p:nvPr>
        </p:nvSpPr>
        <p:spPr/>
        <p:txBody>
          <a:bodyPr/>
          <a:lstStyle/>
          <a:p>
            <a:r>
              <a:rPr lang="en-US"/>
              <a:t>What is this talk?</a:t>
            </a:r>
            <a:endParaRPr lang="en-GB"/>
          </a:p>
        </p:txBody>
      </p:sp>
      <p:graphicFrame>
        <p:nvGraphicFramePr>
          <p:cNvPr id="7" name="Content Placeholder 3">
            <a:extLst>
              <a:ext uri="{FF2B5EF4-FFF2-40B4-BE49-F238E27FC236}">
                <a16:creationId xmlns:a16="http://schemas.microsoft.com/office/drawing/2014/main" id="{2DB515F9-4962-4F89-B44D-DEB6E34BB44C}"/>
              </a:ext>
            </a:extLst>
          </p:cNvPr>
          <p:cNvGraphicFramePr>
            <a:graphicFrameLocks noGrp="1"/>
          </p:cNvGraphicFramePr>
          <p:nvPr>
            <p:ph idx="4294967295"/>
            <p:extLst>
              <p:ext uri="{D42A27DB-BD31-4B8C-83A1-F6EECF244321}">
                <p14:modId xmlns:p14="http://schemas.microsoft.com/office/powerpoint/2010/main" val="2390122216"/>
              </p:ext>
            </p:extLst>
          </p:nvPr>
        </p:nvGraphicFramePr>
        <p:xfrm>
          <a:off x="1066592" y="1482404"/>
          <a:ext cx="1011596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Multiplication Sign 5">
            <a:extLst>
              <a:ext uri="{FF2B5EF4-FFF2-40B4-BE49-F238E27FC236}">
                <a16:creationId xmlns:a16="http://schemas.microsoft.com/office/drawing/2014/main" id="{4910EBC2-4227-45C4-BF79-B786E777A5FC}"/>
              </a:ext>
            </a:extLst>
          </p:cNvPr>
          <p:cNvSpPr/>
          <p:nvPr/>
        </p:nvSpPr>
        <p:spPr>
          <a:xfrm>
            <a:off x="5753513" y="3000434"/>
            <a:ext cx="742121" cy="1315278"/>
          </a:xfrm>
          <a:prstGeom prst="mathMultiply">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690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27DDCB-30B1-4085-9062-AF8C13A6A169}"/>
              </a:ext>
            </a:extLst>
          </p:cNvPr>
          <p:cNvSpPr>
            <a:spLocks noGrp="1"/>
          </p:cNvSpPr>
          <p:nvPr>
            <p:ph type="body" sz="quarter" idx="13"/>
          </p:nvPr>
        </p:nvSpPr>
        <p:spPr/>
        <p:txBody>
          <a:bodyPr/>
          <a:lstStyle/>
          <a:p>
            <a:pPr>
              <a:lnSpc>
                <a:spcPct val="115000"/>
              </a:lnSpc>
              <a:spcBef>
                <a:spcPts val="0"/>
              </a:spcBef>
            </a:pPr>
            <a:endParaRPr lang="en-GB">
              <a:solidFill>
                <a:srgbClr val="000000"/>
              </a:solidFill>
              <a:effectLst/>
              <a:ea typeface="MS Mincho" panose="02020609040205080304" pitchFamily="49" charset="-128"/>
              <a:cs typeface="Arial" panose="020B0604020202020204" pitchFamily="34" charset="0"/>
            </a:endParaRPr>
          </a:p>
        </p:txBody>
      </p:sp>
      <p:sp>
        <p:nvSpPr>
          <p:cNvPr id="2" name="Title 1">
            <a:extLst>
              <a:ext uri="{FF2B5EF4-FFF2-40B4-BE49-F238E27FC236}">
                <a16:creationId xmlns:a16="http://schemas.microsoft.com/office/drawing/2014/main" id="{429EB83C-ED98-47D0-B617-760C6C9224B6}"/>
              </a:ext>
            </a:extLst>
          </p:cNvPr>
          <p:cNvSpPr>
            <a:spLocks noGrp="1"/>
          </p:cNvSpPr>
          <p:nvPr>
            <p:ph type="title"/>
          </p:nvPr>
        </p:nvSpPr>
        <p:spPr/>
        <p:txBody>
          <a:bodyPr/>
          <a:lstStyle/>
          <a:p>
            <a:r>
              <a:rPr lang="en-US" dirty="0"/>
              <a:t>3. Time – Types of Knowledge About a Change</a:t>
            </a:r>
            <a:endParaRPr lang="en-GB" dirty="0"/>
          </a:p>
        </p:txBody>
      </p:sp>
      <p:sp>
        <p:nvSpPr>
          <p:cNvPr id="4" name="Text Placeholder 3">
            <a:extLst>
              <a:ext uri="{FF2B5EF4-FFF2-40B4-BE49-F238E27FC236}">
                <a16:creationId xmlns:a16="http://schemas.microsoft.com/office/drawing/2014/main" id="{4F7D1CF6-DC61-406A-AD14-529FE9AA929C}"/>
              </a:ext>
            </a:extLst>
          </p:cNvPr>
          <p:cNvSpPr>
            <a:spLocks noGrp="1"/>
          </p:cNvSpPr>
          <p:nvPr>
            <p:ph type="body" sz="quarter" idx="20"/>
          </p:nvPr>
        </p:nvSpPr>
        <p:spPr/>
        <p:txBody>
          <a:bodyPr/>
          <a:lstStyle/>
          <a:p>
            <a:pPr>
              <a:lnSpc>
                <a:spcPct val="115000"/>
              </a:lnSpc>
              <a:spcBef>
                <a:spcPts val="0"/>
              </a:spcBef>
            </a:pPr>
            <a:r>
              <a:rPr lang="en-CA" sz="2800" b="1" dirty="0"/>
              <a:t>Awareness-knowledge </a:t>
            </a:r>
            <a:r>
              <a:rPr lang="en-CA" sz="2800" dirty="0"/>
              <a:t>stems from the information that an innovation exists</a:t>
            </a:r>
            <a:endParaRPr lang="en-GB" sz="2800" dirty="0"/>
          </a:p>
          <a:p>
            <a:pPr>
              <a:lnSpc>
                <a:spcPct val="115000"/>
              </a:lnSpc>
              <a:spcBef>
                <a:spcPts val="0"/>
              </a:spcBef>
            </a:pPr>
            <a:r>
              <a:rPr lang="en-CA" sz="2800" b="1" dirty="0"/>
              <a:t>How-to-knowledge</a:t>
            </a:r>
            <a:r>
              <a:rPr lang="en-CA" sz="2800" dirty="0"/>
              <a:t> stems from the information necessary to use an innovation properly</a:t>
            </a:r>
            <a:endParaRPr lang="en-GB" sz="2800" dirty="0"/>
          </a:p>
          <a:p>
            <a:pPr>
              <a:lnSpc>
                <a:spcPct val="115000"/>
              </a:lnSpc>
              <a:spcBef>
                <a:spcPts val="0"/>
              </a:spcBef>
              <a:spcAft>
                <a:spcPts val="1000"/>
              </a:spcAft>
            </a:pPr>
            <a:r>
              <a:rPr lang="en-CA" sz="2800" b="1" dirty="0"/>
              <a:t>Principles-knowledge</a:t>
            </a:r>
            <a:r>
              <a:rPr lang="en-CA" sz="2800" dirty="0"/>
              <a:t> stems from the information about the functioning principles underlying how an innovation works</a:t>
            </a:r>
            <a:endParaRPr lang="en-GB" sz="2800" dirty="0"/>
          </a:p>
        </p:txBody>
      </p:sp>
    </p:spTree>
    <p:extLst>
      <p:ext uri="{BB962C8B-B14F-4D97-AF65-F5344CB8AC3E}">
        <p14:creationId xmlns:p14="http://schemas.microsoft.com/office/powerpoint/2010/main" val="1648614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0A327A-77BC-427F-9289-CC7D32406A85}"/>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948AFA8B-A0F4-4455-9010-47787EA6A41F}"/>
              </a:ext>
            </a:extLst>
          </p:cNvPr>
          <p:cNvSpPr>
            <a:spLocks noGrp="1"/>
          </p:cNvSpPr>
          <p:nvPr>
            <p:ph type="title"/>
          </p:nvPr>
        </p:nvSpPr>
        <p:spPr/>
        <p:txBody>
          <a:bodyPr/>
          <a:lstStyle/>
          <a:p>
            <a:r>
              <a:rPr lang="en-US" dirty="0"/>
              <a:t>4. A Social System</a:t>
            </a:r>
            <a:endParaRPr lang="en-GB" dirty="0"/>
          </a:p>
        </p:txBody>
      </p:sp>
      <p:sp>
        <p:nvSpPr>
          <p:cNvPr id="4" name="Text Placeholder 3">
            <a:extLst>
              <a:ext uri="{FF2B5EF4-FFF2-40B4-BE49-F238E27FC236}">
                <a16:creationId xmlns:a16="http://schemas.microsoft.com/office/drawing/2014/main" id="{982750B6-F2DF-4BBA-AF4D-794444DB2718}"/>
              </a:ext>
            </a:extLst>
          </p:cNvPr>
          <p:cNvSpPr>
            <a:spLocks noGrp="1"/>
          </p:cNvSpPr>
          <p:nvPr>
            <p:ph type="body" sz="quarter" idx="20"/>
          </p:nvPr>
        </p:nvSpPr>
        <p:spPr/>
        <p:txBody>
          <a:bodyPr/>
          <a:lstStyle/>
          <a:p>
            <a:pPr>
              <a:lnSpc>
                <a:spcPct val="100000"/>
              </a:lnSpc>
            </a:pPr>
            <a:r>
              <a:rPr lang="en-CA" sz="2400" b="1"/>
              <a:t>“A social system is defined as a set of interrelated units that are engaged in joint problem solving to accomplish a common goal. The members or units of a social system may be individuals, informal groups, organizations, and/or subsystems.” </a:t>
            </a:r>
          </a:p>
          <a:p>
            <a:pPr marL="0" indent="0">
              <a:buNone/>
            </a:pPr>
            <a:r>
              <a:rPr lang="en-CA" sz="2400" b="1"/>
              <a:t>   </a:t>
            </a:r>
            <a:r>
              <a:rPr lang="en-CA" sz="2400"/>
              <a:t>– Everett M. Rogers (page 23)</a:t>
            </a:r>
            <a:endParaRPr lang="en-GB" sz="2400"/>
          </a:p>
        </p:txBody>
      </p:sp>
    </p:spTree>
    <p:extLst>
      <p:ext uri="{BB962C8B-B14F-4D97-AF65-F5344CB8AC3E}">
        <p14:creationId xmlns:p14="http://schemas.microsoft.com/office/powerpoint/2010/main" val="2010519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8C5CA8-0052-4323-B1CD-CEDE86F0D781}"/>
              </a:ext>
            </a:extLst>
          </p:cNvPr>
          <p:cNvSpPr>
            <a:spLocks noGrp="1"/>
          </p:cNvSpPr>
          <p:nvPr>
            <p:ph type="body" sz="quarter" idx="13"/>
          </p:nvPr>
        </p:nvSpPr>
        <p:spPr/>
        <p:txBody>
          <a:bodyPr>
            <a:noAutofit/>
          </a:bodyPr>
          <a:lstStyle/>
          <a:p>
            <a:pPr>
              <a:lnSpc>
                <a:spcPct val="115000"/>
              </a:lnSpc>
              <a:spcBef>
                <a:spcPts val="0"/>
              </a:spcBef>
            </a:pPr>
            <a:endParaRPr lang="en-GB"/>
          </a:p>
        </p:txBody>
      </p:sp>
      <p:sp>
        <p:nvSpPr>
          <p:cNvPr id="2" name="Title 1">
            <a:extLst>
              <a:ext uri="{FF2B5EF4-FFF2-40B4-BE49-F238E27FC236}">
                <a16:creationId xmlns:a16="http://schemas.microsoft.com/office/drawing/2014/main" id="{ED79AA3B-1862-4B95-B370-3A9751D1B7B2}"/>
              </a:ext>
            </a:extLst>
          </p:cNvPr>
          <p:cNvSpPr>
            <a:spLocks noGrp="1"/>
          </p:cNvSpPr>
          <p:nvPr>
            <p:ph type="title"/>
          </p:nvPr>
        </p:nvSpPr>
        <p:spPr/>
        <p:txBody>
          <a:bodyPr/>
          <a:lstStyle/>
          <a:p>
            <a:r>
              <a:rPr lang="en-US"/>
              <a:t>Controlling Rate of Adoption and Factors in Change Success</a:t>
            </a:r>
            <a:endParaRPr lang="en-GB"/>
          </a:p>
        </p:txBody>
      </p:sp>
      <p:sp>
        <p:nvSpPr>
          <p:cNvPr id="4" name="Text Placeholder 3">
            <a:extLst>
              <a:ext uri="{FF2B5EF4-FFF2-40B4-BE49-F238E27FC236}">
                <a16:creationId xmlns:a16="http://schemas.microsoft.com/office/drawing/2014/main" id="{1690652D-2CF7-4C41-8413-FBC9AABDB4B3}"/>
              </a:ext>
            </a:extLst>
          </p:cNvPr>
          <p:cNvSpPr>
            <a:spLocks noGrp="1"/>
          </p:cNvSpPr>
          <p:nvPr>
            <p:ph type="body" sz="quarter" idx="20"/>
          </p:nvPr>
        </p:nvSpPr>
        <p:spPr/>
        <p:txBody>
          <a:bodyPr/>
          <a:lstStyle/>
          <a:p>
            <a:pPr>
              <a:lnSpc>
                <a:spcPct val="100000"/>
              </a:lnSpc>
              <a:spcBef>
                <a:spcPts val="0"/>
              </a:spcBef>
              <a:spcAft>
                <a:spcPts val="900"/>
              </a:spcAft>
            </a:pPr>
            <a:r>
              <a:rPr lang="en-CA" sz="2400" dirty="0"/>
              <a:t>Success in securing adoption is positively related to…</a:t>
            </a:r>
          </a:p>
          <a:p>
            <a:pPr lvl="1">
              <a:spcBef>
                <a:spcPts val="0"/>
              </a:spcBef>
              <a:spcAft>
                <a:spcPts val="900"/>
              </a:spcAft>
            </a:pPr>
            <a:r>
              <a:rPr lang="en-CA" sz="2400" dirty="0"/>
              <a:t>The extent of </a:t>
            </a:r>
            <a:r>
              <a:rPr lang="en-CA" sz="2400" b="1" dirty="0"/>
              <a:t>change-agent effort </a:t>
            </a:r>
            <a:r>
              <a:rPr lang="en-CA" sz="2400" dirty="0"/>
              <a:t>in contacting clients.</a:t>
            </a:r>
            <a:endParaRPr lang="en-GB" sz="2400" dirty="0"/>
          </a:p>
          <a:p>
            <a:pPr lvl="1">
              <a:spcBef>
                <a:spcPts val="0"/>
              </a:spcBef>
              <a:spcAft>
                <a:spcPts val="900"/>
              </a:spcAft>
            </a:pPr>
            <a:r>
              <a:rPr lang="en-CA" sz="2400" b="1" dirty="0"/>
              <a:t>Client orientation</a:t>
            </a:r>
            <a:r>
              <a:rPr lang="en-CA" sz="2400" dirty="0"/>
              <a:t>. Change agents that have a closer rapport with their clients enjoy higher credibility in the eyes of their clients and base their diffusion activities primarily on clients’ needs.</a:t>
            </a:r>
            <a:endParaRPr lang="en-GB" sz="2400" dirty="0"/>
          </a:p>
          <a:p>
            <a:pPr lvl="1">
              <a:spcBef>
                <a:spcPts val="0"/>
              </a:spcBef>
              <a:spcAft>
                <a:spcPts val="900"/>
              </a:spcAft>
            </a:pPr>
            <a:r>
              <a:rPr lang="en-CA" sz="2400" dirty="0"/>
              <a:t>The degree to which a diffusion program is </a:t>
            </a:r>
            <a:r>
              <a:rPr lang="en-CA" sz="2400" b="1" dirty="0"/>
              <a:t>compatible with clients’ needs</a:t>
            </a:r>
            <a:r>
              <a:rPr lang="en-CA" sz="2400" dirty="0"/>
              <a:t>.</a:t>
            </a:r>
            <a:endParaRPr lang="en-GB" sz="2400" dirty="0"/>
          </a:p>
          <a:p>
            <a:pPr lvl="1">
              <a:spcBef>
                <a:spcPts val="0"/>
              </a:spcBef>
              <a:spcAft>
                <a:spcPts val="900"/>
              </a:spcAft>
            </a:pPr>
            <a:r>
              <a:rPr lang="en-CA" sz="2400" b="1" dirty="0"/>
              <a:t>Change agent empathy </a:t>
            </a:r>
            <a:r>
              <a:rPr lang="en-CA" sz="2400" dirty="0"/>
              <a:t>for clients</a:t>
            </a:r>
            <a:r>
              <a:rPr lang="en-GB" sz="2400" dirty="0"/>
              <a:t>.</a:t>
            </a:r>
          </a:p>
        </p:txBody>
      </p:sp>
    </p:spTree>
    <p:extLst>
      <p:ext uri="{BB962C8B-B14F-4D97-AF65-F5344CB8AC3E}">
        <p14:creationId xmlns:p14="http://schemas.microsoft.com/office/powerpoint/2010/main" val="155099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8C5CA8-0052-4323-B1CD-CEDE86F0D781}"/>
              </a:ext>
            </a:extLst>
          </p:cNvPr>
          <p:cNvSpPr>
            <a:spLocks noGrp="1"/>
          </p:cNvSpPr>
          <p:nvPr>
            <p:ph type="body" sz="quarter" idx="13"/>
          </p:nvPr>
        </p:nvSpPr>
        <p:spPr/>
        <p:txBody>
          <a:bodyPr>
            <a:noAutofit/>
          </a:bodyPr>
          <a:lstStyle/>
          <a:p>
            <a:pPr>
              <a:lnSpc>
                <a:spcPct val="115000"/>
              </a:lnSpc>
              <a:spcBef>
                <a:spcPts val="0"/>
              </a:spcBef>
            </a:pPr>
            <a:endParaRPr lang="en-GB"/>
          </a:p>
        </p:txBody>
      </p:sp>
      <p:sp>
        <p:nvSpPr>
          <p:cNvPr id="2" name="Title 1">
            <a:extLst>
              <a:ext uri="{FF2B5EF4-FFF2-40B4-BE49-F238E27FC236}">
                <a16:creationId xmlns:a16="http://schemas.microsoft.com/office/drawing/2014/main" id="{ED79AA3B-1862-4B95-B370-3A9751D1B7B2}"/>
              </a:ext>
            </a:extLst>
          </p:cNvPr>
          <p:cNvSpPr>
            <a:spLocks noGrp="1"/>
          </p:cNvSpPr>
          <p:nvPr>
            <p:ph type="title"/>
          </p:nvPr>
        </p:nvSpPr>
        <p:spPr/>
        <p:txBody>
          <a:bodyPr/>
          <a:lstStyle/>
          <a:p>
            <a:r>
              <a:rPr lang="en-US"/>
              <a:t>Controlling Rate of Adoption and Factors in Change Success</a:t>
            </a:r>
            <a:endParaRPr lang="en-GB"/>
          </a:p>
        </p:txBody>
      </p:sp>
      <p:sp>
        <p:nvSpPr>
          <p:cNvPr id="4" name="Text Placeholder 3">
            <a:extLst>
              <a:ext uri="{FF2B5EF4-FFF2-40B4-BE49-F238E27FC236}">
                <a16:creationId xmlns:a16="http://schemas.microsoft.com/office/drawing/2014/main" id="{1690652D-2CF7-4C41-8413-FBC9AABDB4B3}"/>
              </a:ext>
            </a:extLst>
          </p:cNvPr>
          <p:cNvSpPr>
            <a:spLocks noGrp="1"/>
          </p:cNvSpPr>
          <p:nvPr>
            <p:ph type="body" sz="quarter" idx="20"/>
          </p:nvPr>
        </p:nvSpPr>
        <p:spPr/>
        <p:txBody>
          <a:bodyPr/>
          <a:lstStyle/>
          <a:p>
            <a:pPr>
              <a:lnSpc>
                <a:spcPct val="100000"/>
              </a:lnSpc>
              <a:spcBef>
                <a:spcPts val="0"/>
              </a:spcBef>
              <a:spcAft>
                <a:spcPts val="900"/>
              </a:spcAft>
            </a:pPr>
            <a:r>
              <a:rPr lang="en-CA" sz="2400" dirty="0"/>
              <a:t>Success in securing adoption is positively related to…</a:t>
            </a:r>
          </a:p>
          <a:p>
            <a:pPr lvl="1">
              <a:spcBef>
                <a:spcPts val="0"/>
              </a:spcBef>
              <a:spcAft>
                <a:spcPts val="900"/>
              </a:spcAft>
            </a:pPr>
            <a:r>
              <a:rPr lang="en-CA" sz="2400" dirty="0"/>
              <a:t>The extent of </a:t>
            </a:r>
            <a:r>
              <a:rPr lang="en-CA" sz="2400" b="1" dirty="0"/>
              <a:t>change-agent effort </a:t>
            </a:r>
            <a:r>
              <a:rPr lang="en-CA" sz="2400" dirty="0"/>
              <a:t>in contacting clients.</a:t>
            </a:r>
            <a:endParaRPr lang="en-GB" sz="2400" dirty="0"/>
          </a:p>
          <a:p>
            <a:pPr lvl="1">
              <a:spcBef>
                <a:spcPts val="0"/>
              </a:spcBef>
              <a:spcAft>
                <a:spcPts val="900"/>
              </a:spcAft>
            </a:pPr>
            <a:r>
              <a:rPr lang="en-CA" sz="2400" b="1" dirty="0"/>
              <a:t>Client orientation</a:t>
            </a:r>
            <a:r>
              <a:rPr lang="en-CA" sz="2400" dirty="0"/>
              <a:t>. Change agents that have a closer rapport with their clients enjoy higher credibility in the eyes of their clients and base their diffusion activities primarily on clients’ needs.</a:t>
            </a:r>
            <a:endParaRPr lang="en-GB" sz="2400" dirty="0"/>
          </a:p>
          <a:p>
            <a:pPr lvl="1">
              <a:spcBef>
                <a:spcPts val="0"/>
              </a:spcBef>
              <a:spcAft>
                <a:spcPts val="900"/>
              </a:spcAft>
            </a:pPr>
            <a:r>
              <a:rPr lang="en-CA" sz="2400" dirty="0"/>
              <a:t>The degree to which a diffusion program is </a:t>
            </a:r>
            <a:r>
              <a:rPr lang="en-CA" sz="2400" b="1" dirty="0"/>
              <a:t>compatible with clients’ needs</a:t>
            </a:r>
            <a:r>
              <a:rPr lang="en-CA" sz="2400" dirty="0"/>
              <a:t>.</a:t>
            </a:r>
            <a:endParaRPr lang="en-GB" sz="2400" dirty="0"/>
          </a:p>
          <a:p>
            <a:pPr lvl="1">
              <a:spcBef>
                <a:spcPts val="0"/>
              </a:spcBef>
              <a:spcAft>
                <a:spcPts val="900"/>
              </a:spcAft>
            </a:pPr>
            <a:r>
              <a:rPr lang="en-CA" sz="2400" b="1" dirty="0"/>
              <a:t>Change agent empathy </a:t>
            </a:r>
            <a:r>
              <a:rPr lang="en-CA" sz="2400" dirty="0"/>
              <a:t>for clients</a:t>
            </a:r>
            <a:r>
              <a:rPr lang="en-GB" sz="2400" dirty="0"/>
              <a:t>.</a:t>
            </a:r>
          </a:p>
        </p:txBody>
      </p:sp>
    </p:spTree>
    <p:extLst>
      <p:ext uri="{BB962C8B-B14F-4D97-AF65-F5344CB8AC3E}">
        <p14:creationId xmlns:p14="http://schemas.microsoft.com/office/powerpoint/2010/main" val="2217519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E0E07-0004-4732-9294-2D402062463F}"/>
              </a:ext>
            </a:extLst>
          </p:cNvPr>
          <p:cNvSpPr>
            <a:spLocks noGrp="1"/>
          </p:cNvSpPr>
          <p:nvPr>
            <p:ph type="body" sz="quarter" idx="13"/>
          </p:nvPr>
        </p:nvSpPr>
        <p:spPr/>
        <p:txBody>
          <a:bodyPr/>
          <a:lstStyle/>
          <a:p>
            <a:endParaRPr lang="en-CA">
              <a:solidFill>
                <a:srgbClr val="000000"/>
              </a:solidFill>
              <a:effectLst/>
              <a:latin typeface="Calibri" panose="020F0502020204030204" pitchFamily="34" charset="0"/>
              <a:ea typeface="MS Mincho" panose="02020609040205080304" pitchFamily="49" charset="-128"/>
              <a:cs typeface="Arial" panose="020B0604020202020204" pitchFamily="34" charset="0"/>
            </a:endParaRPr>
          </a:p>
        </p:txBody>
      </p:sp>
      <p:sp>
        <p:nvSpPr>
          <p:cNvPr id="2" name="Title 1">
            <a:extLst>
              <a:ext uri="{FF2B5EF4-FFF2-40B4-BE49-F238E27FC236}">
                <a16:creationId xmlns:a16="http://schemas.microsoft.com/office/drawing/2014/main" id="{28F094B2-BA14-41C4-BF28-172F181420FC}"/>
              </a:ext>
            </a:extLst>
          </p:cNvPr>
          <p:cNvSpPr>
            <a:spLocks noGrp="1"/>
          </p:cNvSpPr>
          <p:nvPr>
            <p:ph type="title"/>
          </p:nvPr>
        </p:nvSpPr>
        <p:spPr/>
        <p:txBody>
          <a:bodyPr/>
          <a:lstStyle/>
          <a:p>
            <a:r>
              <a:rPr lang="en-US"/>
              <a:t>Adoption Summary and Takeaways</a:t>
            </a:r>
            <a:endParaRPr lang="en-GB"/>
          </a:p>
        </p:txBody>
      </p:sp>
      <p:sp>
        <p:nvSpPr>
          <p:cNvPr id="4" name="Text Placeholder 3">
            <a:extLst>
              <a:ext uri="{FF2B5EF4-FFF2-40B4-BE49-F238E27FC236}">
                <a16:creationId xmlns:a16="http://schemas.microsoft.com/office/drawing/2014/main" id="{DCABFC72-B8A3-4268-BA53-EDE4287B7F78}"/>
              </a:ext>
            </a:extLst>
          </p:cNvPr>
          <p:cNvSpPr>
            <a:spLocks noGrp="1"/>
          </p:cNvSpPr>
          <p:nvPr>
            <p:ph type="body" sz="quarter" idx="20"/>
          </p:nvPr>
        </p:nvSpPr>
        <p:spPr/>
        <p:txBody>
          <a:bodyPr/>
          <a:lstStyle/>
          <a:p>
            <a:pPr>
              <a:lnSpc>
                <a:spcPct val="100000"/>
              </a:lnSpc>
              <a:spcAft>
                <a:spcPts val="600"/>
              </a:spcAft>
            </a:pPr>
            <a:r>
              <a:rPr lang="en-CA" sz="1800"/>
              <a:t>We can help others help us by doing the work necessary to achieve the desired level of adoption.</a:t>
            </a:r>
          </a:p>
          <a:p>
            <a:pPr>
              <a:lnSpc>
                <a:spcPct val="100000"/>
              </a:lnSpc>
              <a:spcAft>
                <a:spcPts val="600"/>
              </a:spcAft>
            </a:pPr>
            <a:r>
              <a:rPr lang="en-CA" sz="1800"/>
              <a:t>Using the Process of Diffusion</a:t>
            </a:r>
          </a:p>
          <a:p>
            <a:pPr lvl="1">
              <a:spcAft>
                <a:spcPts val="600"/>
              </a:spcAft>
            </a:pPr>
            <a:r>
              <a:rPr lang="en-US" sz="1800"/>
              <a:t>We can increase adoption success </a:t>
            </a:r>
            <a:r>
              <a:rPr lang="en-CA" sz="1800"/>
              <a:t>by considering the the five</a:t>
            </a:r>
            <a:r>
              <a:rPr lang="en-US" sz="1800"/>
              <a:t> attributes influencing rate of adoption and creating a </a:t>
            </a:r>
            <a:r>
              <a:rPr lang="en-CA" sz="1800"/>
              <a:t>favourable</a:t>
            </a:r>
            <a:r>
              <a:rPr lang="en-US" sz="1800"/>
              <a:t> environment to enable adoption.</a:t>
            </a:r>
          </a:p>
          <a:p>
            <a:pPr lvl="1">
              <a:spcAft>
                <a:spcPts val="600"/>
              </a:spcAft>
            </a:pPr>
            <a:r>
              <a:rPr lang="en-US" sz="1800"/>
              <a:t>A capability cannot be adopted without awareness and knowledge about the capability which requires communication.</a:t>
            </a:r>
          </a:p>
          <a:p>
            <a:pPr lvl="1">
              <a:spcAft>
                <a:spcPts val="600"/>
              </a:spcAft>
            </a:pPr>
            <a:r>
              <a:rPr lang="en-US" sz="1800"/>
              <a:t>Adoption takes time and adopters go through an innovation-decision process. Supporting this process is critical.</a:t>
            </a:r>
          </a:p>
          <a:p>
            <a:pPr lvl="1">
              <a:spcAft>
                <a:spcPts val="600"/>
              </a:spcAft>
            </a:pPr>
            <a:r>
              <a:rPr lang="en-US" sz="1800"/>
              <a:t>Knowledge is a key part of this process and different groups and adopters require different levels of knowledge.</a:t>
            </a:r>
          </a:p>
          <a:p>
            <a:pPr>
              <a:lnSpc>
                <a:spcPct val="100000"/>
              </a:lnSpc>
              <a:spcAft>
                <a:spcPts val="600"/>
              </a:spcAft>
            </a:pPr>
            <a:r>
              <a:rPr lang="en-US" sz="1800"/>
              <a:t>Adopter </a:t>
            </a:r>
            <a:r>
              <a:rPr lang="en-GB" sz="1800"/>
              <a:t>categories</a:t>
            </a:r>
            <a:r>
              <a:rPr lang="en-US" sz="1800"/>
              <a:t> help explain why some easily adopt new practices while others resist. </a:t>
            </a:r>
          </a:p>
          <a:p>
            <a:pPr>
              <a:lnSpc>
                <a:spcPct val="100000"/>
              </a:lnSpc>
              <a:spcAft>
                <a:spcPts val="600"/>
              </a:spcAft>
            </a:pPr>
            <a:r>
              <a:rPr lang="en-US" sz="1800"/>
              <a:t>Our pilots are best suited for Innovators and Early Adopters to help us with testing changes and provide early and observable results.</a:t>
            </a:r>
          </a:p>
        </p:txBody>
      </p:sp>
    </p:spTree>
    <p:extLst>
      <p:ext uri="{BB962C8B-B14F-4D97-AF65-F5344CB8AC3E}">
        <p14:creationId xmlns:p14="http://schemas.microsoft.com/office/powerpoint/2010/main" val="2693609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708F2F-DAA3-4CE3-9A8C-02EE84BFF249}"/>
              </a:ext>
            </a:extLst>
          </p:cNvPr>
          <p:cNvSpPr>
            <a:spLocks noGrp="1"/>
          </p:cNvSpPr>
          <p:nvPr>
            <p:ph type="title"/>
          </p:nvPr>
        </p:nvSpPr>
        <p:spPr/>
        <p:txBody>
          <a:bodyPr/>
          <a:lstStyle/>
          <a:p>
            <a:r>
              <a:rPr lang="en-US"/>
              <a:t>Team Topology</a:t>
            </a:r>
            <a:endParaRPr lang="en-GB"/>
          </a:p>
        </p:txBody>
      </p:sp>
      <p:sp>
        <p:nvSpPr>
          <p:cNvPr id="2" name="Text Placeholder 1">
            <a:extLst>
              <a:ext uri="{FF2B5EF4-FFF2-40B4-BE49-F238E27FC236}">
                <a16:creationId xmlns:a16="http://schemas.microsoft.com/office/drawing/2014/main" id="{13B0D911-AE32-4B3C-8AD4-32BE2F7F20ED}"/>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03083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4BD2D6A-2EBF-4A7C-AF3B-81C4F5C837D4}"/>
              </a:ext>
            </a:extLst>
          </p:cNvPr>
          <p:cNvSpPr>
            <a:spLocks noGrp="1"/>
          </p:cNvSpPr>
          <p:nvPr>
            <p:ph type="body" sz="quarter" idx="13"/>
          </p:nvPr>
        </p:nvSpPr>
        <p:spPr/>
        <p:txBody>
          <a:bodyPr/>
          <a:lstStyle/>
          <a:p>
            <a:pPr marL="0" indent="0">
              <a:buNone/>
            </a:pPr>
            <a:endParaRPr lang="en-GB"/>
          </a:p>
        </p:txBody>
      </p:sp>
      <p:sp>
        <p:nvSpPr>
          <p:cNvPr id="6" name="Title 5">
            <a:extLst>
              <a:ext uri="{FF2B5EF4-FFF2-40B4-BE49-F238E27FC236}">
                <a16:creationId xmlns:a16="http://schemas.microsoft.com/office/drawing/2014/main" id="{CC540D68-A46E-4257-BFA3-FA5AF68795A8}"/>
              </a:ext>
            </a:extLst>
          </p:cNvPr>
          <p:cNvSpPr>
            <a:spLocks noGrp="1"/>
          </p:cNvSpPr>
          <p:nvPr>
            <p:ph type="title"/>
          </p:nvPr>
        </p:nvSpPr>
        <p:spPr/>
        <p:txBody>
          <a:bodyPr/>
          <a:lstStyle/>
          <a:p>
            <a:r>
              <a:rPr lang="en-US"/>
              <a:t>Team Topology</a:t>
            </a:r>
            <a:endParaRPr lang="en-GB"/>
          </a:p>
        </p:txBody>
      </p:sp>
      <p:sp>
        <p:nvSpPr>
          <p:cNvPr id="2" name="Text Placeholder 1">
            <a:extLst>
              <a:ext uri="{FF2B5EF4-FFF2-40B4-BE49-F238E27FC236}">
                <a16:creationId xmlns:a16="http://schemas.microsoft.com/office/drawing/2014/main" id="{2F5402DC-7447-4146-9FDC-7F9B27296A25}"/>
              </a:ext>
            </a:extLst>
          </p:cNvPr>
          <p:cNvSpPr>
            <a:spLocks noGrp="1"/>
          </p:cNvSpPr>
          <p:nvPr>
            <p:ph type="body" sz="quarter" idx="20"/>
          </p:nvPr>
        </p:nvSpPr>
        <p:spPr/>
        <p:txBody>
          <a:bodyPr/>
          <a:lstStyle/>
          <a:p>
            <a:pPr>
              <a:lnSpc>
                <a:spcPct val="100000"/>
              </a:lnSpc>
            </a:pPr>
            <a:r>
              <a:rPr lang="en-US" sz="2800" b="1"/>
              <a:t>“Team Topologies: Organizing Business and Technology Teams for Fast Flow” </a:t>
            </a:r>
          </a:p>
          <a:p>
            <a:pPr marL="0" indent="0">
              <a:lnSpc>
                <a:spcPct val="100000"/>
              </a:lnSpc>
              <a:buNone/>
            </a:pPr>
            <a:r>
              <a:rPr lang="en-US" sz="2800"/>
              <a:t>  </a:t>
            </a:r>
            <a:r>
              <a:rPr lang="en-US" sz="2400"/>
              <a:t>Matthew Skelton and Manuel </a:t>
            </a:r>
            <a:r>
              <a:rPr lang="en-US" sz="2400" err="1"/>
              <a:t>Pais</a:t>
            </a:r>
            <a:endParaRPr lang="en-US" sz="2400"/>
          </a:p>
          <a:p>
            <a:pPr marL="0" indent="0">
              <a:lnSpc>
                <a:spcPct val="100000"/>
              </a:lnSpc>
              <a:buNone/>
            </a:pPr>
            <a:r>
              <a:rPr lang="en-US" sz="2400"/>
              <a:t>  (2019)</a:t>
            </a:r>
            <a:endParaRPr lang="en-GB" sz="2800"/>
          </a:p>
        </p:txBody>
      </p:sp>
      <p:pic>
        <p:nvPicPr>
          <p:cNvPr id="1026" name="Picture 2">
            <a:extLst>
              <a:ext uri="{FF2B5EF4-FFF2-40B4-BE49-F238E27FC236}">
                <a16:creationId xmlns:a16="http://schemas.microsoft.com/office/drawing/2014/main" id="{CDC54ACB-1078-48C4-8827-C6EEB6215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497" y="1698145"/>
            <a:ext cx="2683903" cy="402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374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CC0046-0246-4D60-A2C4-760B99EBD5D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5563772E-202D-43E6-9878-3545F03CB5A7}"/>
              </a:ext>
            </a:extLst>
          </p:cNvPr>
          <p:cNvSpPr>
            <a:spLocks noGrp="1"/>
          </p:cNvSpPr>
          <p:nvPr>
            <p:ph type="title"/>
          </p:nvPr>
        </p:nvSpPr>
        <p:spPr/>
        <p:txBody>
          <a:bodyPr/>
          <a:lstStyle/>
          <a:p>
            <a:r>
              <a:rPr lang="en-US"/>
              <a:t>Why Think About Team Topology?</a:t>
            </a:r>
            <a:endParaRPr lang="en-GB"/>
          </a:p>
        </p:txBody>
      </p:sp>
      <p:sp>
        <p:nvSpPr>
          <p:cNvPr id="5" name="Text Placeholder 4">
            <a:extLst>
              <a:ext uri="{FF2B5EF4-FFF2-40B4-BE49-F238E27FC236}">
                <a16:creationId xmlns:a16="http://schemas.microsoft.com/office/drawing/2014/main" id="{7DB38942-00C5-4ABF-94A6-2A11A76610A1}"/>
              </a:ext>
            </a:extLst>
          </p:cNvPr>
          <p:cNvSpPr>
            <a:spLocks noGrp="1"/>
          </p:cNvSpPr>
          <p:nvPr>
            <p:ph type="body" sz="quarter" idx="20"/>
          </p:nvPr>
        </p:nvSpPr>
        <p:spPr/>
        <p:txBody>
          <a:bodyPr/>
          <a:lstStyle/>
          <a:p>
            <a:pPr>
              <a:lnSpc>
                <a:spcPct val="100000"/>
              </a:lnSpc>
              <a:spcAft>
                <a:spcPts val="1200"/>
              </a:spcAft>
            </a:pPr>
            <a:r>
              <a:rPr lang="en-US" sz="2000" b="1"/>
              <a:t>“Team Topologies clarifies team purpose and responsibilities, increasing the effectiveness of their interrelationships.”</a:t>
            </a:r>
            <a:r>
              <a:rPr lang="en-US" sz="2000"/>
              <a:t> – Skelton and </a:t>
            </a:r>
            <a:r>
              <a:rPr lang="en-US" sz="2000" err="1"/>
              <a:t>Pais</a:t>
            </a:r>
            <a:r>
              <a:rPr lang="en-US" sz="2000"/>
              <a:t> (page 2) </a:t>
            </a:r>
          </a:p>
          <a:p>
            <a:pPr>
              <a:lnSpc>
                <a:spcPct val="100000"/>
              </a:lnSpc>
              <a:spcAft>
                <a:spcPts val="1200"/>
              </a:spcAft>
            </a:pPr>
            <a:r>
              <a:rPr lang="en-US" sz="2000"/>
              <a:t>Changes how view ourselves as components in a larger system.</a:t>
            </a:r>
          </a:p>
          <a:p>
            <a:pPr>
              <a:lnSpc>
                <a:spcPct val="100000"/>
              </a:lnSpc>
              <a:spcAft>
                <a:spcPts val="1200"/>
              </a:spcAft>
            </a:pPr>
            <a:r>
              <a:rPr lang="en-US" sz="2000"/>
              <a:t>Changes how we approach achieving our collective goals and objectives.</a:t>
            </a:r>
          </a:p>
          <a:p>
            <a:pPr>
              <a:lnSpc>
                <a:spcPct val="100000"/>
              </a:lnSpc>
              <a:spcAft>
                <a:spcPts val="1200"/>
              </a:spcAft>
            </a:pPr>
            <a:r>
              <a:rPr lang="en-US" sz="2000"/>
              <a:t>Helps us better understand our teams’ priorities and focus helping better manage our cognitive load (team capacity) and become more aware of the cognitive load of others. </a:t>
            </a:r>
          </a:p>
          <a:p>
            <a:endParaRPr lang="en-GB" sz="1800"/>
          </a:p>
        </p:txBody>
      </p:sp>
    </p:spTree>
    <p:extLst>
      <p:ext uri="{BB962C8B-B14F-4D97-AF65-F5344CB8AC3E}">
        <p14:creationId xmlns:p14="http://schemas.microsoft.com/office/powerpoint/2010/main" val="1300961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CC0046-0246-4D60-A2C4-760B99EBD5D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5563772E-202D-43E6-9878-3545F03CB5A7}"/>
              </a:ext>
            </a:extLst>
          </p:cNvPr>
          <p:cNvSpPr>
            <a:spLocks noGrp="1"/>
          </p:cNvSpPr>
          <p:nvPr>
            <p:ph type="title"/>
          </p:nvPr>
        </p:nvSpPr>
        <p:spPr/>
        <p:txBody>
          <a:bodyPr/>
          <a:lstStyle/>
          <a:p>
            <a:r>
              <a:rPr lang="en-US"/>
              <a:t>Why Think About Team Topology?</a:t>
            </a:r>
            <a:endParaRPr lang="en-GB"/>
          </a:p>
        </p:txBody>
      </p:sp>
      <p:sp>
        <p:nvSpPr>
          <p:cNvPr id="5" name="Text Placeholder 4">
            <a:extLst>
              <a:ext uri="{FF2B5EF4-FFF2-40B4-BE49-F238E27FC236}">
                <a16:creationId xmlns:a16="http://schemas.microsoft.com/office/drawing/2014/main" id="{7DB38942-00C5-4ABF-94A6-2A11A76610A1}"/>
              </a:ext>
            </a:extLst>
          </p:cNvPr>
          <p:cNvSpPr>
            <a:spLocks noGrp="1"/>
          </p:cNvSpPr>
          <p:nvPr>
            <p:ph type="body" sz="quarter" idx="20"/>
          </p:nvPr>
        </p:nvSpPr>
        <p:spPr/>
        <p:txBody>
          <a:bodyPr/>
          <a:lstStyle/>
          <a:p>
            <a:pPr>
              <a:lnSpc>
                <a:spcPct val="100000"/>
              </a:lnSpc>
              <a:spcAft>
                <a:spcPts val="1200"/>
              </a:spcAft>
            </a:pPr>
            <a:r>
              <a:rPr lang="en-US" sz="2000" b="1"/>
              <a:t>“Team Topologies clarifies team purpose and responsibilities, increasing the effectiveness of their interrelationships.”</a:t>
            </a:r>
            <a:r>
              <a:rPr lang="en-US" sz="2000"/>
              <a:t> – Skelton and </a:t>
            </a:r>
            <a:r>
              <a:rPr lang="en-US" sz="2000" err="1"/>
              <a:t>Pais</a:t>
            </a:r>
            <a:r>
              <a:rPr lang="en-US" sz="2000"/>
              <a:t> (page 2) </a:t>
            </a:r>
          </a:p>
          <a:p>
            <a:pPr>
              <a:lnSpc>
                <a:spcPct val="100000"/>
              </a:lnSpc>
              <a:spcAft>
                <a:spcPts val="1200"/>
              </a:spcAft>
            </a:pPr>
            <a:r>
              <a:rPr lang="en-US" sz="2000"/>
              <a:t>Changes how view ourselves as components in a larger system.</a:t>
            </a:r>
          </a:p>
          <a:p>
            <a:pPr>
              <a:lnSpc>
                <a:spcPct val="100000"/>
              </a:lnSpc>
              <a:spcAft>
                <a:spcPts val="1200"/>
              </a:spcAft>
            </a:pPr>
            <a:r>
              <a:rPr lang="en-US" sz="2000"/>
              <a:t>Changes how we approach achieving our collective goals and objectives.</a:t>
            </a:r>
          </a:p>
          <a:p>
            <a:pPr>
              <a:lnSpc>
                <a:spcPct val="100000"/>
              </a:lnSpc>
              <a:spcAft>
                <a:spcPts val="1200"/>
              </a:spcAft>
            </a:pPr>
            <a:r>
              <a:rPr lang="en-US" sz="2000"/>
              <a:t>Helps us better understand our teams’ priorities and focus helping better manage our cognitive load (team capacity) and become more aware of the cognitive load of others. </a:t>
            </a:r>
          </a:p>
          <a:p>
            <a:endParaRPr lang="en-GB" sz="1800"/>
          </a:p>
        </p:txBody>
      </p:sp>
    </p:spTree>
    <p:extLst>
      <p:ext uri="{BB962C8B-B14F-4D97-AF65-F5344CB8AC3E}">
        <p14:creationId xmlns:p14="http://schemas.microsoft.com/office/powerpoint/2010/main" val="1201107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C06C44-77A7-46B9-A8C6-036606046F8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7AB4F927-8FE4-482E-9386-256C5DCBCB6B}"/>
              </a:ext>
            </a:extLst>
          </p:cNvPr>
          <p:cNvSpPr>
            <a:spLocks noGrp="1"/>
          </p:cNvSpPr>
          <p:nvPr>
            <p:ph type="title"/>
          </p:nvPr>
        </p:nvSpPr>
        <p:spPr/>
        <p:txBody>
          <a:bodyPr/>
          <a:lstStyle/>
          <a:p>
            <a:r>
              <a:rPr lang="en-US"/>
              <a:t>Topologies According to Skelton and </a:t>
            </a:r>
            <a:r>
              <a:rPr lang="en-US" err="1"/>
              <a:t>Pais</a:t>
            </a:r>
            <a:endParaRPr lang="en-GB"/>
          </a:p>
        </p:txBody>
      </p:sp>
      <p:graphicFrame>
        <p:nvGraphicFramePr>
          <p:cNvPr id="7" name="Diagram 6">
            <a:extLst>
              <a:ext uri="{FF2B5EF4-FFF2-40B4-BE49-F238E27FC236}">
                <a16:creationId xmlns:a16="http://schemas.microsoft.com/office/drawing/2014/main" id="{C40BDC78-648B-42FB-8A55-A63E26396D36}"/>
              </a:ext>
            </a:extLst>
          </p:cNvPr>
          <p:cNvGraphicFramePr/>
          <p:nvPr>
            <p:extLst>
              <p:ext uri="{D42A27DB-BD31-4B8C-83A1-F6EECF244321}">
                <p14:modId xmlns:p14="http://schemas.microsoft.com/office/powerpoint/2010/main" val="1350314216"/>
              </p:ext>
            </p:extLst>
          </p:nvPr>
        </p:nvGraphicFramePr>
        <p:xfrm>
          <a:off x="2610945" y="1725587"/>
          <a:ext cx="6970110" cy="3994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3118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13210E-8F92-4CC4-B23A-C9EEB8C23350}"/>
              </a:ext>
            </a:extLst>
          </p:cNvPr>
          <p:cNvSpPr>
            <a:spLocks noGrp="1"/>
          </p:cNvSpPr>
          <p:nvPr>
            <p:ph type="body" sz="quarter" idx="13"/>
          </p:nvPr>
        </p:nvSpPr>
        <p:spPr/>
        <p:txBody>
          <a:bodyPr>
            <a:normAutofit fontScale="77500" lnSpcReduction="20000"/>
          </a:bodyPr>
          <a:lstStyle/>
          <a:p>
            <a:endParaRPr lang="en-GB"/>
          </a:p>
        </p:txBody>
      </p:sp>
      <p:sp>
        <p:nvSpPr>
          <p:cNvPr id="2" name="Title 1">
            <a:extLst>
              <a:ext uri="{FF2B5EF4-FFF2-40B4-BE49-F238E27FC236}">
                <a16:creationId xmlns:a16="http://schemas.microsoft.com/office/drawing/2014/main" id="{6B87AFC4-CE58-49EB-A34A-E8EB6B0B8927}"/>
              </a:ext>
            </a:extLst>
          </p:cNvPr>
          <p:cNvSpPr>
            <a:spLocks noGrp="1"/>
          </p:cNvSpPr>
          <p:nvPr>
            <p:ph type="title"/>
          </p:nvPr>
        </p:nvSpPr>
        <p:spPr/>
        <p:txBody>
          <a:bodyPr/>
          <a:lstStyle/>
          <a:p>
            <a:r>
              <a:rPr lang="en-US"/>
              <a:t>Quick show of hands…</a:t>
            </a:r>
            <a:endParaRPr lang="en-GB"/>
          </a:p>
        </p:txBody>
      </p:sp>
      <p:sp>
        <p:nvSpPr>
          <p:cNvPr id="4" name="Text Placeholder 3">
            <a:extLst>
              <a:ext uri="{FF2B5EF4-FFF2-40B4-BE49-F238E27FC236}">
                <a16:creationId xmlns:a16="http://schemas.microsoft.com/office/drawing/2014/main" id="{48E85039-00FE-4E3B-AC5B-2E9CC43374F0}"/>
              </a:ext>
            </a:extLst>
          </p:cNvPr>
          <p:cNvSpPr>
            <a:spLocks noGrp="1"/>
          </p:cNvSpPr>
          <p:nvPr>
            <p:ph type="body" sz="quarter" idx="20"/>
          </p:nvPr>
        </p:nvSpPr>
        <p:spPr/>
        <p:txBody>
          <a:bodyPr/>
          <a:lstStyle/>
          <a:p>
            <a:pPr>
              <a:lnSpc>
                <a:spcPct val="100000"/>
              </a:lnSpc>
              <a:spcAft>
                <a:spcPts val="1200"/>
              </a:spcAft>
            </a:pPr>
            <a:r>
              <a:rPr lang="en-US" sz="2000"/>
              <a:t>We bought this tool X years ago and nobody is using it (and the renewal is coming up).</a:t>
            </a:r>
          </a:p>
          <a:p>
            <a:pPr>
              <a:lnSpc>
                <a:spcPct val="100000"/>
              </a:lnSpc>
              <a:spcAft>
                <a:spcPts val="1200"/>
              </a:spcAft>
            </a:pPr>
            <a:r>
              <a:rPr lang="en-US" sz="2000"/>
              <a:t>The audit said we should be doing X so we bought a tool for X but we are not seeing any results.</a:t>
            </a:r>
          </a:p>
          <a:p>
            <a:pPr>
              <a:lnSpc>
                <a:spcPct val="100000"/>
              </a:lnSpc>
              <a:spcAft>
                <a:spcPts val="1200"/>
              </a:spcAft>
            </a:pPr>
            <a:r>
              <a:rPr lang="en-US" sz="2000"/>
              <a:t>X is supposed to be “self-service”, but nobody has adopted it.</a:t>
            </a:r>
          </a:p>
          <a:p>
            <a:pPr>
              <a:lnSpc>
                <a:spcPct val="100000"/>
              </a:lnSpc>
              <a:spcAft>
                <a:spcPts val="1200"/>
              </a:spcAft>
            </a:pPr>
            <a:r>
              <a:rPr lang="en-US" sz="2000"/>
              <a:t>We are supposed to do X, but we are not sure how or who is responsible.</a:t>
            </a:r>
          </a:p>
          <a:p>
            <a:pPr>
              <a:lnSpc>
                <a:spcPct val="100000"/>
              </a:lnSpc>
              <a:spcAft>
                <a:spcPts val="1200"/>
              </a:spcAft>
            </a:pPr>
            <a:r>
              <a:rPr lang="en-US" sz="2000"/>
              <a:t>Our policy says that we must do X, but it’s often forgotten, not done, or performed too late to provide value and just causes frustrations for everyone.</a:t>
            </a:r>
          </a:p>
          <a:p>
            <a:pPr>
              <a:lnSpc>
                <a:spcPct val="100000"/>
              </a:lnSpc>
              <a:spcAft>
                <a:spcPts val="1200"/>
              </a:spcAft>
            </a:pPr>
            <a:r>
              <a:rPr lang="en-US" sz="2000"/>
              <a:t>We have a team that does X, but their process isn’t “agile”, and they take too long to respond and provide their input.</a:t>
            </a:r>
          </a:p>
        </p:txBody>
      </p:sp>
    </p:spTree>
    <p:extLst>
      <p:ext uri="{BB962C8B-B14F-4D97-AF65-F5344CB8AC3E}">
        <p14:creationId xmlns:p14="http://schemas.microsoft.com/office/powerpoint/2010/main" val="2572149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C06C44-77A7-46B9-A8C6-036606046F8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7AB4F927-8FE4-482E-9386-256C5DCBCB6B}"/>
              </a:ext>
            </a:extLst>
          </p:cNvPr>
          <p:cNvSpPr>
            <a:spLocks noGrp="1"/>
          </p:cNvSpPr>
          <p:nvPr>
            <p:ph type="title"/>
          </p:nvPr>
        </p:nvSpPr>
        <p:spPr/>
        <p:txBody>
          <a:bodyPr/>
          <a:lstStyle/>
          <a:p>
            <a:r>
              <a:rPr lang="en-US"/>
              <a:t>Topologies According to Skelton and </a:t>
            </a:r>
            <a:r>
              <a:rPr lang="en-US" err="1"/>
              <a:t>Pais</a:t>
            </a:r>
            <a:endParaRPr lang="en-GB"/>
          </a:p>
        </p:txBody>
      </p:sp>
      <p:graphicFrame>
        <p:nvGraphicFramePr>
          <p:cNvPr id="7" name="Diagram 6">
            <a:extLst>
              <a:ext uri="{FF2B5EF4-FFF2-40B4-BE49-F238E27FC236}">
                <a16:creationId xmlns:a16="http://schemas.microsoft.com/office/drawing/2014/main" id="{C40BDC78-648B-42FB-8A55-A63E26396D36}"/>
              </a:ext>
            </a:extLst>
          </p:cNvPr>
          <p:cNvGraphicFramePr/>
          <p:nvPr>
            <p:extLst>
              <p:ext uri="{D42A27DB-BD31-4B8C-83A1-F6EECF244321}">
                <p14:modId xmlns:p14="http://schemas.microsoft.com/office/powerpoint/2010/main" val="1851754733"/>
              </p:ext>
            </p:extLst>
          </p:nvPr>
        </p:nvGraphicFramePr>
        <p:xfrm>
          <a:off x="2610945" y="1725587"/>
          <a:ext cx="6970110" cy="3994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8220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C06C44-77A7-46B9-A8C6-036606046F8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7AB4F927-8FE4-482E-9386-256C5DCBCB6B}"/>
              </a:ext>
            </a:extLst>
          </p:cNvPr>
          <p:cNvSpPr>
            <a:spLocks noGrp="1"/>
          </p:cNvSpPr>
          <p:nvPr>
            <p:ph type="title"/>
          </p:nvPr>
        </p:nvSpPr>
        <p:spPr/>
        <p:txBody>
          <a:bodyPr/>
          <a:lstStyle/>
          <a:p>
            <a:r>
              <a:rPr lang="en-US"/>
              <a:t>Topologies According to Skelton and </a:t>
            </a:r>
            <a:r>
              <a:rPr lang="en-US" err="1"/>
              <a:t>Pais</a:t>
            </a:r>
            <a:endParaRPr lang="en-GB"/>
          </a:p>
        </p:txBody>
      </p:sp>
      <p:graphicFrame>
        <p:nvGraphicFramePr>
          <p:cNvPr id="7" name="Diagram 6">
            <a:extLst>
              <a:ext uri="{FF2B5EF4-FFF2-40B4-BE49-F238E27FC236}">
                <a16:creationId xmlns:a16="http://schemas.microsoft.com/office/drawing/2014/main" id="{C40BDC78-648B-42FB-8A55-A63E26396D36}"/>
              </a:ext>
            </a:extLst>
          </p:cNvPr>
          <p:cNvGraphicFramePr/>
          <p:nvPr>
            <p:extLst>
              <p:ext uri="{D42A27DB-BD31-4B8C-83A1-F6EECF244321}">
                <p14:modId xmlns:p14="http://schemas.microsoft.com/office/powerpoint/2010/main" val="1586600217"/>
              </p:ext>
            </p:extLst>
          </p:nvPr>
        </p:nvGraphicFramePr>
        <p:xfrm>
          <a:off x="2610945" y="1725587"/>
          <a:ext cx="6970110" cy="3994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3414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C06C44-77A7-46B9-A8C6-036606046F8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7AB4F927-8FE4-482E-9386-256C5DCBCB6B}"/>
              </a:ext>
            </a:extLst>
          </p:cNvPr>
          <p:cNvSpPr>
            <a:spLocks noGrp="1"/>
          </p:cNvSpPr>
          <p:nvPr>
            <p:ph type="title"/>
          </p:nvPr>
        </p:nvSpPr>
        <p:spPr/>
        <p:txBody>
          <a:bodyPr/>
          <a:lstStyle/>
          <a:p>
            <a:r>
              <a:rPr lang="en-US"/>
              <a:t>Topologies According to Skelton and </a:t>
            </a:r>
            <a:r>
              <a:rPr lang="en-US" err="1"/>
              <a:t>Pais</a:t>
            </a:r>
            <a:endParaRPr lang="en-GB"/>
          </a:p>
        </p:txBody>
      </p:sp>
      <p:graphicFrame>
        <p:nvGraphicFramePr>
          <p:cNvPr id="7" name="Diagram 6">
            <a:extLst>
              <a:ext uri="{FF2B5EF4-FFF2-40B4-BE49-F238E27FC236}">
                <a16:creationId xmlns:a16="http://schemas.microsoft.com/office/drawing/2014/main" id="{C40BDC78-648B-42FB-8A55-A63E26396D36}"/>
              </a:ext>
            </a:extLst>
          </p:cNvPr>
          <p:cNvGraphicFramePr/>
          <p:nvPr>
            <p:extLst>
              <p:ext uri="{D42A27DB-BD31-4B8C-83A1-F6EECF244321}">
                <p14:modId xmlns:p14="http://schemas.microsoft.com/office/powerpoint/2010/main" val="3234630563"/>
              </p:ext>
            </p:extLst>
          </p:nvPr>
        </p:nvGraphicFramePr>
        <p:xfrm>
          <a:off x="2610945" y="1725587"/>
          <a:ext cx="6970110" cy="3994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9288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C06C44-77A7-46B9-A8C6-036606046F8B}"/>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7AB4F927-8FE4-482E-9386-256C5DCBCB6B}"/>
              </a:ext>
            </a:extLst>
          </p:cNvPr>
          <p:cNvSpPr>
            <a:spLocks noGrp="1"/>
          </p:cNvSpPr>
          <p:nvPr>
            <p:ph type="title"/>
          </p:nvPr>
        </p:nvSpPr>
        <p:spPr/>
        <p:txBody>
          <a:bodyPr/>
          <a:lstStyle/>
          <a:p>
            <a:r>
              <a:rPr lang="en-US"/>
              <a:t>Topologies According to Skelton and </a:t>
            </a:r>
            <a:r>
              <a:rPr lang="en-US" err="1"/>
              <a:t>Pais</a:t>
            </a:r>
            <a:endParaRPr lang="en-GB"/>
          </a:p>
        </p:txBody>
      </p:sp>
      <p:graphicFrame>
        <p:nvGraphicFramePr>
          <p:cNvPr id="7" name="Diagram 6">
            <a:extLst>
              <a:ext uri="{FF2B5EF4-FFF2-40B4-BE49-F238E27FC236}">
                <a16:creationId xmlns:a16="http://schemas.microsoft.com/office/drawing/2014/main" id="{C40BDC78-648B-42FB-8A55-A63E26396D36}"/>
              </a:ext>
            </a:extLst>
          </p:cNvPr>
          <p:cNvGraphicFramePr/>
          <p:nvPr>
            <p:extLst>
              <p:ext uri="{D42A27DB-BD31-4B8C-83A1-F6EECF244321}">
                <p14:modId xmlns:p14="http://schemas.microsoft.com/office/powerpoint/2010/main" val="1623069082"/>
              </p:ext>
            </p:extLst>
          </p:nvPr>
        </p:nvGraphicFramePr>
        <p:xfrm>
          <a:off x="2610945" y="1725587"/>
          <a:ext cx="6970110" cy="3994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1325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3C477D-9151-4A1F-860D-70EE9066BC6C}"/>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D0B6C659-6B83-41AB-AF05-2E92F8BD5F35}"/>
              </a:ext>
            </a:extLst>
          </p:cNvPr>
          <p:cNvSpPr>
            <a:spLocks noGrp="1"/>
          </p:cNvSpPr>
          <p:nvPr>
            <p:ph type="title"/>
          </p:nvPr>
        </p:nvSpPr>
        <p:spPr/>
        <p:txBody>
          <a:bodyPr/>
          <a:lstStyle/>
          <a:p>
            <a:r>
              <a:rPr lang="en-US"/>
              <a:t>Interaction Modes</a:t>
            </a:r>
            <a:endParaRPr lang="en-GB"/>
          </a:p>
        </p:txBody>
      </p:sp>
      <p:graphicFrame>
        <p:nvGraphicFramePr>
          <p:cNvPr id="7" name="Diagram 6">
            <a:extLst>
              <a:ext uri="{FF2B5EF4-FFF2-40B4-BE49-F238E27FC236}">
                <a16:creationId xmlns:a16="http://schemas.microsoft.com/office/drawing/2014/main" id="{DB5FE85D-63B0-4889-86BF-2CCC8A39F4C7}"/>
              </a:ext>
            </a:extLst>
          </p:cNvPr>
          <p:cNvGraphicFramePr/>
          <p:nvPr>
            <p:extLst>
              <p:ext uri="{D42A27DB-BD31-4B8C-83A1-F6EECF244321}">
                <p14:modId xmlns:p14="http://schemas.microsoft.com/office/powerpoint/2010/main" val="3829894634"/>
              </p:ext>
            </p:extLst>
          </p:nvPr>
        </p:nvGraphicFramePr>
        <p:xfrm>
          <a:off x="2032000" y="2056662"/>
          <a:ext cx="8128000" cy="3663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3952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5FCA36-E4EC-41AD-882F-0AFB7F27856B}"/>
              </a:ext>
            </a:extLst>
          </p:cNvPr>
          <p:cNvSpPr>
            <a:spLocks noGrp="1"/>
          </p:cNvSpPr>
          <p:nvPr>
            <p:ph type="body" sz="quarter" idx="13"/>
          </p:nvPr>
        </p:nvSpPr>
        <p:spPr/>
        <p:txBody>
          <a:bodyPr/>
          <a:lstStyle/>
          <a:p>
            <a:endParaRPr lang="en-GB"/>
          </a:p>
        </p:txBody>
      </p:sp>
      <p:sp>
        <p:nvSpPr>
          <p:cNvPr id="3" name="Title 2">
            <a:extLst>
              <a:ext uri="{FF2B5EF4-FFF2-40B4-BE49-F238E27FC236}">
                <a16:creationId xmlns:a16="http://schemas.microsoft.com/office/drawing/2014/main" id="{1EEF10BC-E338-4249-B503-6AFFE681A782}"/>
              </a:ext>
            </a:extLst>
          </p:cNvPr>
          <p:cNvSpPr>
            <a:spLocks noGrp="1"/>
          </p:cNvSpPr>
          <p:nvPr>
            <p:ph type="title"/>
          </p:nvPr>
        </p:nvSpPr>
        <p:spPr/>
        <p:txBody>
          <a:bodyPr/>
          <a:lstStyle/>
          <a:p>
            <a:r>
              <a:rPr lang="en-US"/>
              <a:t>Topologies and Common Interaction Modes</a:t>
            </a:r>
            <a:endParaRPr lang="en-GB"/>
          </a:p>
        </p:txBody>
      </p:sp>
      <p:pic>
        <p:nvPicPr>
          <p:cNvPr id="1026" name="Picture 2">
            <a:extLst>
              <a:ext uri="{FF2B5EF4-FFF2-40B4-BE49-F238E27FC236}">
                <a16:creationId xmlns:a16="http://schemas.microsoft.com/office/drawing/2014/main" id="{F95D62D5-D64B-4403-A84E-93FDD3E02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1" y="1482404"/>
            <a:ext cx="10058398" cy="46795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BC8B84-4B0B-4C18-8C10-8A70266B61AE}"/>
              </a:ext>
            </a:extLst>
          </p:cNvPr>
          <p:cNvSpPr txBox="1"/>
          <p:nvPr/>
        </p:nvSpPr>
        <p:spPr>
          <a:xfrm>
            <a:off x="1249680" y="6231763"/>
            <a:ext cx="8855309" cy="261610"/>
          </a:xfrm>
          <a:prstGeom prst="rect">
            <a:avLst/>
          </a:prstGeom>
          <a:noFill/>
        </p:spPr>
        <p:txBody>
          <a:bodyPr wrap="none" rtlCol="0">
            <a:spAutoFit/>
          </a:bodyPr>
          <a:lstStyle/>
          <a:p>
            <a:r>
              <a:rPr lang="en-US" sz="1100" b="1" i="1">
                <a:effectLst/>
                <a:ea typeface="MS Mincho" panose="02020609040205080304" pitchFamily="49" charset="-128"/>
                <a:cs typeface="Arial" panose="020B0604020202020204" pitchFamily="34" charset="0"/>
              </a:rPr>
              <a:t>Source</a:t>
            </a:r>
            <a:r>
              <a:rPr lang="en-US" sz="1100" b="1" i="1">
                <a:ea typeface="MS Mincho" panose="02020609040205080304" pitchFamily="49" charset="-128"/>
                <a:cs typeface="Arial" panose="020B0604020202020204" pitchFamily="34" charset="0"/>
              </a:rPr>
              <a:t>: </a:t>
            </a:r>
            <a:r>
              <a:rPr lang="en-US" sz="1100" i="1">
                <a:effectLst/>
                <a:ea typeface="MS Mincho" panose="02020609040205080304" pitchFamily="49" charset="-128"/>
                <a:cs typeface="Arial" panose="020B0604020202020204" pitchFamily="34" charset="0"/>
              </a:rPr>
              <a:t>A summarized depiction of Table 7.4: Team interaction modes of the fundamental team topologies </a:t>
            </a:r>
            <a:r>
              <a:rPr lang="fi-FI" sz="1100" i="1">
                <a:effectLst/>
                <a:ea typeface="MS Mincho" panose="02020609040205080304" pitchFamily="49" charset="-128"/>
                <a:cs typeface="Arial" panose="020B0604020202020204" pitchFamily="34" charset="0"/>
              </a:rPr>
              <a:t>(Skelton &amp; Pais, 2019, p. 144)</a:t>
            </a:r>
            <a:endParaRPr lang="en-GB" sz="1100" i="1"/>
          </a:p>
        </p:txBody>
      </p:sp>
    </p:spTree>
    <p:extLst>
      <p:ext uri="{BB962C8B-B14F-4D97-AF65-F5344CB8AC3E}">
        <p14:creationId xmlns:p14="http://schemas.microsoft.com/office/powerpoint/2010/main" val="633469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744C9-D4F8-4666-908F-B418B5E51CA0}"/>
              </a:ext>
            </a:extLst>
          </p:cNvPr>
          <p:cNvSpPr>
            <a:spLocks noGrp="1"/>
          </p:cNvSpPr>
          <p:nvPr>
            <p:ph type="title"/>
          </p:nvPr>
        </p:nvSpPr>
        <p:spPr/>
        <p:txBody>
          <a:bodyPr/>
          <a:lstStyle/>
          <a:p>
            <a:r>
              <a:rPr lang="en-US"/>
              <a:t>Services</a:t>
            </a:r>
            <a:endParaRPr lang="en-GB"/>
          </a:p>
        </p:txBody>
      </p:sp>
      <p:sp>
        <p:nvSpPr>
          <p:cNvPr id="6" name="Text Placeholder 5">
            <a:extLst>
              <a:ext uri="{FF2B5EF4-FFF2-40B4-BE49-F238E27FC236}">
                <a16:creationId xmlns:a16="http://schemas.microsoft.com/office/drawing/2014/main" id="{2D9DE1CB-644E-4C0E-991D-47C413EEEDA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48625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B8312-E256-43FE-A2DF-75EAB300E373}"/>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AF528D6E-CBD6-4F9B-9493-D1CD0D24CE1D}"/>
              </a:ext>
            </a:extLst>
          </p:cNvPr>
          <p:cNvSpPr>
            <a:spLocks noGrp="1"/>
          </p:cNvSpPr>
          <p:nvPr>
            <p:ph type="title"/>
          </p:nvPr>
        </p:nvSpPr>
        <p:spPr/>
        <p:txBody>
          <a:bodyPr/>
          <a:lstStyle/>
          <a:p>
            <a:r>
              <a:rPr lang="en-US"/>
              <a:t>Capabilities and Services</a:t>
            </a:r>
            <a:endParaRPr lang="en-GB"/>
          </a:p>
        </p:txBody>
      </p:sp>
      <p:sp>
        <p:nvSpPr>
          <p:cNvPr id="4" name="Text Placeholder 3">
            <a:extLst>
              <a:ext uri="{FF2B5EF4-FFF2-40B4-BE49-F238E27FC236}">
                <a16:creationId xmlns:a16="http://schemas.microsoft.com/office/drawing/2014/main" id="{675AAE52-D0E1-4D2B-BBAD-9C4D825CF241}"/>
              </a:ext>
            </a:extLst>
          </p:cNvPr>
          <p:cNvSpPr>
            <a:spLocks noGrp="1"/>
          </p:cNvSpPr>
          <p:nvPr>
            <p:ph type="body" sz="quarter" idx="20"/>
          </p:nvPr>
        </p:nvSpPr>
        <p:spPr/>
        <p:txBody>
          <a:bodyPr/>
          <a:lstStyle/>
          <a:p>
            <a:pPr>
              <a:lnSpc>
                <a:spcPct val="100000"/>
              </a:lnSpc>
              <a:spcAft>
                <a:spcPts val="1800"/>
              </a:spcAft>
            </a:pPr>
            <a:r>
              <a:rPr lang="en-US" sz="2400"/>
              <a:t>Capabilities are often realized and delivered through services.</a:t>
            </a:r>
          </a:p>
          <a:p>
            <a:pPr>
              <a:lnSpc>
                <a:spcPct val="100000"/>
              </a:lnSpc>
              <a:spcAft>
                <a:spcPts val="1800"/>
              </a:spcAft>
            </a:pPr>
            <a:r>
              <a:rPr lang="en-US" sz="2400"/>
              <a:t>Services involve interaction(s) between two parties.</a:t>
            </a:r>
          </a:p>
          <a:p>
            <a:pPr>
              <a:lnSpc>
                <a:spcPct val="100000"/>
              </a:lnSpc>
              <a:spcAft>
                <a:spcPts val="1800"/>
              </a:spcAft>
            </a:pPr>
            <a:r>
              <a:rPr lang="en-US" sz="2400"/>
              <a:t>One acts as a service provider, whether internal or external, and the other the customer consuming the service.</a:t>
            </a:r>
          </a:p>
        </p:txBody>
      </p:sp>
    </p:spTree>
    <p:extLst>
      <p:ext uri="{BB962C8B-B14F-4D97-AF65-F5344CB8AC3E}">
        <p14:creationId xmlns:p14="http://schemas.microsoft.com/office/powerpoint/2010/main" val="33458226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0B7ED0-424F-433B-BA4D-732CD72366F8}"/>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CD703510-ADD3-420C-B3A6-FAF7FEBCE889}"/>
              </a:ext>
            </a:extLst>
          </p:cNvPr>
          <p:cNvSpPr>
            <a:spLocks noGrp="1"/>
          </p:cNvSpPr>
          <p:nvPr>
            <p:ph type="title"/>
          </p:nvPr>
        </p:nvSpPr>
        <p:spPr/>
        <p:txBody>
          <a:bodyPr/>
          <a:lstStyle/>
          <a:p>
            <a:r>
              <a:rPr lang="en-US"/>
              <a:t>Definition of Service</a:t>
            </a:r>
            <a:endParaRPr lang="en-GB"/>
          </a:p>
        </p:txBody>
      </p:sp>
      <p:sp>
        <p:nvSpPr>
          <p:cNvPr id="3" name="Text Placeholder 2">
            <a:extLst>
              <a:ext uri="{FF2B5EF4-FFF2-40B4-BE49-F238E27FC236}">
                <a16:creationId xmlns:a16="http://schemas.microsoft.com/office/drawing/2014/main" id="{781BA864-297C-454D-8146-A74A5331F1CF}"/>
              </a:ext>
            </a:extLst>
          </p:cNvPr>
          <p:cNvSpPr>
            <a:spLocks noGrp="1"/>
          </p:cNvSpPr>
          <p:nvPr>
            <p:ph type="body" sz="quarter" idx="20"/>
          </p:nvPr>
        </p:nvSpPr>
        <p:spPr/>
        <p:txBody>
          <a:bodyPr/>
          <a:lstStyle/>
          <a:p>
            <a:pPr>
              <a:lnSpc>
                <a:spcPct val="100000"/>
              </a:lnSpc>
              <a:spcBef>
                <a:spcPts val="0"/>
              </a:spcBef>
              <a:spcAft>
                <a:spcPts val="600"/>
              </a:spcAft>
            </a:pPr>
            <a:r>
              <a:rPr lang="en-US" sz="2400" b="1"/>
              <a:t>“The application of specialized competences (knowledge and skills) through deeds, processes, and performances for the benefit of another entity or the entity itself”</a:t>
            </a:r>
            <a:r>
              <a:rPr lang="en-US" sz="2400"/>
              <a:t> </a:t>
            </a:r>
          </a:p>
          <a:p>
            <a:pPr marL="0" indent="0">
              <a:lnSpc>
                <a:spcPct val="100000"/>
              </a:lnSpc>
              <a:spcBef>
                <a:spcPts val="0"/>
              </a:spcBef>
              <a:spcAft>
                <a:spcPts val="1800"/>
              </a:spcAft>
              <a:buNone/>
            </a:pPr>
            <a:r>
              <a:rPr lang="en-US" sz="2400"/>
              <a:t>   – Adam </a:t>
            </a:r>
            <a:r>
              <a:rPr lang="en-US" sz="2400" err="1"/>
              <a:t>Tacy</a:t>
            </a:r>
            <a:r>
              <a:rPr lang="en-US" sz="2400"/>
              <a:t> (2021)</a:t>
            </a:r>
          </a:p>
          <a:p>
            <a:pPr>
              <a:lnSpc>
                <a:spcPct val="100000"/>
              </a:lnSpc>
              <a:spcBef>
                <a:spcPts val="0"/>
              </a:spcBef>
              <a:spcAft>
                <a:spcPts val="600"/>
              </a:spcAft>
            </a:pPr>
            <a:r>
              <a:rPr lang="en-US" sz="2400" b="1"/>
              <a:t>“A service is a process consisting of a series of more or less intangible activities that normally, but not necessarily always, take place in interactions between the customer and service employee and/or physical resources or goods and/or systems of the service provider, which are provided as solutions to customer problems.”</a:t>
            </a:r>
            <a:r>
              <a:rPr lang="en-US" sz="2400"/>
              <a:t> </a:t>
            </a:r>
          </a:p>
          <a:p>
            <a:pPr marL="0" indent="0">
              <a:lnSpc>
                <a:spcPct val="100000"/>
              </a:lnSpc>
              <a:spcBef>
                <a:spcPts val="0"/>
              </a:spcBef>
              <a:spcAft>
                <a:spcPts val="600"/>
              </a:spcAft>
              <a:buNone/>
            </a:pPr>
            <a:r>
              <a:rPr lang="en-US" sz="2400"/>
              <a:t>  – Christian </a:t>
            </a:r>
            <a:r>
              <a:rPr lang="en-US" sz="2400" err="1"/>
              <a:t>Grönroos</a:t>
            </a:r>
            <a:r>
              <a:rPr lang="en-US" sz="2400"/>
              <a:t> (2000)</a:t>
            </a:r>
            <a:endParaRPr lang="en-GB" sz="2400"/>
          </a:p>
        </p:txBody>
      </p:sp>
    </p:spTree>
    <p:extLst>
      <p:ext uri="{BB962C8B-B14F-4D97-AF65-F5344CB8AC3E}">
        <p14:creationId xmlns:p14="http://schemas.microsoft.com/office/powerpoint/2010/main" val="4276694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B4C1A4-E5AE-4C2B-8D18-B2950E9385CA}"/>
              </a:ext>
            </a:extLst>
          </p:cNvPr>
          <p:cNvSpPr>
            <a:spLocks noGrp="1"/>
          </p:cNvSpPr>
          <p:nvPr>
            <p:ph type="sldNum" sz="quarter" idx="12"/>
          </p:nvPr>
        </p:nvSpPr>
        <p:spPr/>
        <p:txBody>
          <a:bodyPr/>
          <a:lstStyle/>
          <a:p>
            <a:fld id="{CB7FE98A-78B1-495F-8A5C-53E48422F91F}" type="slidenum">
              <a:rPr lang="en-US" smtClean="0"/>
              <a:pPr/>
              <a:t>59</a:t>
            </a:fld>
            <a:endParaRPr lang="en-US"/>
          </a:p>
        </p:txBody>
      </p:sp>
      <p:sp>
        <p:nvSpPr>
          <p:cNvPr id="3" name="Text Placeholder 2">
            <a:extLst>
              <a:ext uri="{FF2B5EF4-FFF2-40B4-BE49-F238E27FC236}">
                <a16:creationId xmlns:a16="http://schemas.microsoft.com/office/drawing/2014/main" id="{F8697236-569F-44B8-8FF2-64A8A88FD388}"/>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51C7A643-4E9A-4FED-94F8-043D104A1CBA}"/>
              </a:ext>
            </a:extLst>
          </p:cNvPr>
          <p:cNvSpPr>
            <a:spLocks noGrp="1"/>
          </p:cNvSpPr>
          <p:nvPr>
            <p:ph type="title"/>
          </p:nvPr>
        </p:nvSpPr>
        <p:spPr/>
        <p:txBody>
          <a:bodyPr/>
          <a:lstStyle/>
          <a:p>
            <a:r>
              <a:rPr lang="en-GB"/>
              <a:t>Quick Tangent…</a:t>
            </a:r>
          </a:p>
        </p:txBody>
      </p:sp>
      <p:sp>
        <p:nvSpPr>
          <p:cNvPr id="5" name="Text Placeholder 4">
            <a:extLst>
              <a:ext uri="{FF2B5EF4-FFF2-40B4-BE49-F238E27FC236}">
                <a16:creationId xmlns:a16="http://schemas.microsoft.com/office/drawing/2014/main" id="{CF33AAFB-5CAF-4489-AFAA-F28E690DFCC0}"/>
              </a:ext>
            </a:extLst>
          </p:cNvPr>
          <p:cNvSpPr>
            <a:spLocks noGrp="1"/>
          </p:cNvSpPr>
          <p:nvPr>
            <p:ph type="body" sz="quarter" idx="20"/>
          </p:nvPr>
        </p:nvSpPr>
        <p:spPr/>
        <p:txBody>
          <a:bodyPr/>
          <a:lstStyle/>
          <a:p>
            <a:pPr>
              <a:lnSpc>
                <a:spcPct val="100000"/>
              </a:lnSpc>
              <a:spcAft>
                <a:spcPts val="1800"/>
              </a:spcAft>
            </a:pPr>
            <a:r>
              <a:rPr lang="en-US" sz="2400"/>
              <a:t>There is a great website (https://solvinnov.com/) by Dr. Adam </a:t>
            </a:r>
            <a:r>
              <a:rPr lang="en-US" sz="2400" err="1"/>
              <a:t>Tacy</a:t>
            </a:r>
            <a:r>
              <a:rPr lang="en-US" sz="2400"/>
              <a:t> that contains articles/blogs, summaries, and references to related material and many of the material I’ve used in this section and throughout presentation.</a:t>
            </a:r>
          </a:p>
          <a:p>
            <a:pPr>
              <a:lnSpc>
                <a:spcPct val="100000"/>
              </a:lnSpc>
              <a:spcAft>
                <a:spcPts val="1800"/>
              </a:spcAft>
            </a:pPr>
            <a:r>
              <a:rPr lang="en-US" sz="2400"/>
              <a:t>Dr. </a:t>
            </a:r>
            <a:r>
              <a:rPr lang="en-US" sz="2400" err="1"/>
              <a:t>Tacy</a:t>
            </a:r>
            <a:r>
              <a:rPr lang="en-US" sz="2400"/>
              <a:t> has referenced and cited their material which is very useful and refreshing in a world of unsourced blog material.</a:t>
            </a:r>
          </a:p>
          <a:p>
            <a:endParaRPr lang="en-GB"/>
          </a:p>
        </p:txBody>
      </p:sp>
    </p:spTree>
    <p:extLst>
      <p:ext uri="{BB962C8B-B14F-4D97-AF65-F5344CB8AC3E}">
        <p14:creationId xmlns:p14="http://schemas.microsoft.com/office/powerpoint/2010/main" val="192283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83AF04-F2C6-412E-9852-26AF08BAA1B6}"/>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847F73B9-DE64-4A84-8904-89C5E089C305}"/>
              </a:ext>
            </a:extLst>
          </p:cNvPr>
          <p:cNvSpPr>
            <a:spLocks noGrp="1"/>
          </p:cNvSpPr>
          <p:nvPr>
            <p:ph type="title"/>
          </p:nvPr>
        </p:nvSpPr>
        <p:spPr/>
        <p:txBody>
          <a:bodyPr/>
          <a:lstStyle/>
          <a:p>
            <a:r>
              <a:rPr lang="en-US"/>
              <a:t>Why this talk?</a:t>
            </a:r>
            <a:endParaRPr lang="en-GB"/>
          </a:p>
        </p:txBody>
      </p:sp>
      <p:sp>
        <p:nvSpPr>
          <p:cNvPr id="4" name="Text Placeholder 3">
            <a:extLst>
              <a:ext uri="{FF2B5EF4-FFF2-40B4-BE49-F238E27FC236}">
                <a16:creationId xmlns:a16="http://schemas.microsoft.com/office/drawing/2014/main" id="{9CCFBA75-2BD4-4FDA-A33F-5B1E5249E5C3}"/>
              </a:ext>
            </a:extLst>
          </p:cNvPr>
          <p:cNvSpPr>
            <a:spLocks noGrp="1"/>
          </p:cNvSpPr>
          <p:nvPr>
            <p:ph type="body" sz="quarter" idx="20"/>
          </p:nvPr>
        </p:nvSpPr>
        <p:spPr/>
        <p:txBody>
          <a:bodyPr/>
          <a:lstStyle/>
          <a:p>
            <a:pPr>
              <a:lnSpc>
                <a:spcPct val="100000"/>
              </a:lnSpc>
              <a:spcAft>
                <a:spcPts val="1200"/>
              </a:spcAft>
            </a:pPr>
            <a:r>
              <a:rPr lang="en-GB" sz="2000" dirty="0"/>
              <a:t>A problem unidentified is a problem unresolved… and I think we have a problem.</a:t>
            </a:r>
          </a:p>
          <a:p>
            <a:pPr>
              <a:lnSpc>
                <a:spcPct val="100000"/>
              </a:lnSpc>
              <a:spcAft>
                <a:spcPts val="1200"/>
              </a:spcAft>
            </a:pPr>
            <a:r>
              <a:rPr lang="en-GB" sz="2000" dirty="0"/>
              <a:t>Organizations heavily invest and rely on tools and technology to fill capability gaps but fail at successful adoption. This results in:</a:t>
            </a:r>
          </a:p>
          <a:p>
            <a:pPr lvl="3">
              <a:spcBef>
                <a:spcPts val="400"/>
              </a:spcBef>
              <a:spcAft>
                <a:spcPts val="1200"/>
              </a:spcAft>
            </a:pPr>
            <a:r>
              <a:rPr lang="en-GB" sz="2000" dirty="0"/>
              <a:t>Spending hundreds of thousands, if not millions, of dollars annually without realizing any benefits.</a:t>
            </a:r>
          </a:p>
          <a:p>
            <a:pPr lvl="3">
              <a:spcBef>
                <a:spcPts val="400"/>
              </a:spcBef>
              <a:spcAft>
                <a:spcPts val="1200"/>
              </a:spcAft>
            </a:pPr>
            <a:r>
              <a:rPr lang="en-GB" sz="2000" dirty="0"/>
              <a:t>A demonstrable unresolved capability gap.</a:t>
            </a:r>
          </a:p>
          <a:p>
            <a:pPr>
              <a:lnSpc>
                <a:spcPct val="100000"/>
              </a:lnSpc>
              <a:spcAft>
                <a:spcPts val="1200"/>
              </a:spcAft>
            </a:pPr>
            <a:r>
              <a:rPr lang="en-GB" sz="2000" dirty="0"/>
              <a:t>When we fail to plan we plan to fail.</a:t>
            </a:r>
          </a:p>
          <a:p>
            <a:pPr>
              <a:lnSpc>
                <a:spcPct val="100000"/>
              </a:lnSpc>
              <a:spcAft>
                <a:spcPts val="1200"/>
              </a:spcAft>
            </a:pPr>
            <a:r>
              <a:rPr lang="en-GB" sz="2000" dirty="0"/>
              <a:t>Hope is not a strategy.</a:t>
            </a:r>
          </a:p>
        </p:txBody>
      </p:sp>
    </p:spTree>
    <p:extLst>
      <p:ext uri="{BB962C8B-B14F-4D97-AF65-F5344CB8AC3E}">
        <p14:creationId xmlns:p14="http://schemas.microsoft.com/office/powerpoint/2010/main" val="1453174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F0E385-6231-4FD9-A0AC-522768BA9B68}"/>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DA0D8D3C-5B68-415B-B48A-3233FCD23FE1}"/>
              </a:ext>
            </a:extLst>
          </p:cNvPr>
          <p:cNvSpPr>
            <a:spLocks noGrp="1"/>
          </p:cNvSpPr>
          <p:nvPr>
            <p:ph type="title"/>
          </p:nvPr>
        </p:nvSpPr>
        <p:spPr/>
        <p:txBody>
          <a:bodyPr/>
          <a:lstStyle/>
          <a:p>
            <a:r>
              <a:rPr lang="en-US"/>
              <a:t>Describing Service as Characteristics</a:t>
            </a:r>
            <a:endParaRPr lang="en-GB"/>
          </a:p>
        </p:txBody>
      </p:sp>
      <p:pic>
        <p:nvPicPr>
          <p:cNvPr id="2054" name="Picture 6">
            <a:extLst>
              <a:ext uri="{FF2B5EF4-FFF2-40B4-BE49-F238E27FC236}">
                <a16:creationId xmlns:a16="http://schemas.microsoft.com/office/drawing/2014/main" id="{F1DBAA2B-45E0-4054-B6B1-A40EC7C8A68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889560" y="1482404"/>
            <a:ext cx="8412880" cy="47311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96A4BE-5006-4486-AC11-8E4347812C82}"/>
              </a:ext>
            </a:extLst>
          </p:cNvPr>
          <p:cNvSpPr txBox="1"/>
          <p:nvPr/>
        </p:nvSpPr>
        <p:spPr>
          <a:xfrm>
            <a:off x="1889560" y="6163432"/>
            <a:ext cx="8412880" cy="307777"/>
          </a:xfrm>
          <a:prstGeom prst="rect">
            <a:avLst/>
          </a:prstGeom>
          <a:noFill/>
        </p:spPr>
        <p:txBody>
          <a:bodyPr wrap="none" rtlCol="0">
            <a:spAutoFit/>
          </a:bodyPr>
          <a:lstStyle/>
          <a:p>
            <a:r>
              <a:rPr lang="en-US" sz="1100" b="1" i="1"/>
              <a:t>Source:</a:t>
            </a:r>
            <a:r>
              <a:rPr lang="en-US" sz="1100" i="1"/>
              <a:t> </a:t>
            </a:r>
            <a:r>
              <a:rPr lang="en-GB" sz="1100" i="1"/>
              <a:t>https://solvinnov.com/a-model-for-describing-a-service-and-better-still-systematically-discovering-services-innovations/</a:t>
            </a:r>
            <a:r>
              <a:rPr lang="en-US" sz="1400" i="1"/>
              <a:t> </a:t>
            </a:r>
            <a:endParaRPr lang="en-GB" sz="1400" i="1"/>
          </a:p>
        </p:txBody>
      </p:sp>
      <p:sp>
        <p:nvSpPr>
          <p:cNvPr id="6" name="TextBox 5">
            <a:extLst>
              <a:ext uri="{FF2B5EF4-FFF2-40B4-BE49-F238E27FC236}">
                <a16:creationId xmlns:a16="http://schemas.microsoft.com/office/drawing/2014/main" id="{BE1C723C-8D40-48CF-873A-20DF5FD88990}"/>
              </a:ext>
            </a:extLst>
          </p:cNvPr>
          <p:cNvSpPr txBox="1"/>
          <p:nvPr/>
        </p:nvSpPr>
        <p:spPr>
          <a:xfrm>
            <a:off x="1889560" y="6471209"/>
            <a:ext cx="4472699" cy="261610"/>
          </a:xfrm>
          <a:prstGeom prst="rect">
            <a:avLst/>
          </a:prstGeom>
          <a:noFill/>
        </p:spPr>
        <p:txBody>
          <a:bodyPr wrap="none" rtlCol="0">
            <a:spAutoFit/>
          </a:bodyPr>
          <a:lstStyle/>
          <a:p>
            <a:r>
              <a:rPr lang="en-US" sz="1100" b="1" i="1"/>
              <a:t>Original Source:</a:t>
            </a:r>
            <a:r>
              <a:rPr lang="en-US" sz="1100" i="1"/>
              <a:t> </a:t>
            </a:r>
            <a:r>
              <a:rPr lang="en-GB" sz="1100"/>
              <a:t>https://shs.hal.science/halshs-01133098/document</a:t>
            </a:r>
          </a:p>
        </p:txBody>
      </p:sp>
    </p:spTree>
    <p:extLst>
      <p:ext uri="{BB962C8B-B14F-4D97-AF65-F5344CB8AC3E}">
        <p14:creationId xmlns:p14="http://schemas.microsoft.com/office/powerpoint/2010/main" val="3325450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00E6B1-9D59-4195-BE97-5C82D158D154}"/>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5CDDACCC-145B-4532-A907-6BCDE07664D8}"/>
              </a:ext>
            </a:extLst>
          </p:cNvPr>
          <p:cNvSpPr>
            <a:spLocks noGrp="1"/>
          </p:cNvSpPr>
          <p:nvPr>
            <p:ph type="title"/>
          </p:nvPr>
        </p:nvSpPr>
        <p:spPr/>
        <p:txBody>
          <a:bodyPr/>
          <a:lstStyle/>
          <a:p>
            <a:r>
              <a:rPr lang="en-US"/>
              <a:t>Service Types</a:t>
            </a:r>
            <a:endParaRPr lang="en-GB"/>
          </a:p>
        </p:txBody>
      </p:sp>
      <p:pic>
        <p:nvPicPr>
          <p:cNvPr id="6" name="Picture 5" descr="Timeline&#10;&#10;Description automatically generated with low confidence">
            <a:extLst>
              <a:ext uri="{FF2B5EF4-FFF2-40B4-BE49-F238E27FC236}">
                <a16:creationId xmlns:a16="http://schemas.microsoft.com/office/drawing/2014/main" id="{9EAA95AC-DDC4-4E5E-BD52-4EA982118A5A}"/>
              </a:ext>
            </a:extLst>
          </p:cNvPr>
          <p:cNvPicPr>
            <a:picLocks noChangeAspect="1"/>
          </p:cNvPicPr>
          <p:nvPr/>
        </p:nvPicPr>
        <p:blipFill rotWithShape="1">
          <a:blip r:embed="rId3">
            <a:extLst>
              <a:ext uri="{28A0092B-C50C-407E-A947-70E740481C1C}">
                <a14:useLocalDpi xmlns:a14="http://schemas.microsoft.com/office/drawing/2010/main" val="0"/>
              </a:ext>
            </a:extLst>
          </a:blip>
          <a:srcRect l="1915" t="51285"/>
          <a:stretch/>
        </p:blipFill>
        <p:spPr>
          <a:xfrm>
            <a:off x="218260" y="1878992"/>
            <a:ext cx="11755480" cy="3283558"/>
          </a:xfrm>
          <a:prstGeom prst="rect">
            <a:avLst/>
          </a:prstGeom>
        </p:spPr>
      </p:pic>
      <p:sp>
        <p:nvSpPr>
          <p:cNvPr id="7" name="TextBox 6">
            <a:extLst>
              <a:ext uri="{FF2B5EF4-FFF2-40B4-BE49-F238E27FC236}">
                <a16:creationId xmlns:a16="http://schemas.microsoft.com/office/drawing/2014/main" id="{62763D45-0103-41BE-BC4A-E785D646FDFD}"/>
              </a:ext>
            </a:extLst>
          </p:cNvPr>
          <p:cNvSpPr txBox="1"/>
          <p:nvPr/>
        </p:nvSpPr>
        <p:spPr>
          <a:xfrm>
            <a:off x="1780253" y="6406504"/>
            <a:ext cx="4756430" cy="276999"/>
          </a:xfrm>
          <a:prstGeom prst="rect">
            <a:avLst/>
          </a:prstGeom>
          <a:noFill/>
        </p:spPr>
        <p:txBody>
          <a:bodyPr wrap="none" rtlCol="0">
            <a:spAutoFit/>
          </a:bodyPr>
          <a:lstStyle/>
          <a:p>
            <a:r>
              <a:rPr lang="en-US" sz="1200" b="1" i="1"/>
              <a:t>Source:</a:t>
            </a:r>
            <a:r>
              <a:rPr lang="en-US" sz="1200" i="1"/>
              <a:t> </a:t>
            </a:r>
            <a:r>
              <a:rPr lang="en-GB" sz="1200" i="1"/>
              <a:t>https://solvinnov.com/service-as-characteristics-examples/</a:t>
            </a:r>
          </a:p>
        </p:txBody>
      </p:sp>
    </p:spTree>
    <p:extLst>
      <p:ext uri="{BB962C8B-B14F-4D97-AF65-F5344CB8AC3E}">
        <p14:creationId xmlns:p14="http://schemas.microsoft.com/office/powerpoint/2010/main" val="2289161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26C21-E512-4B8C-914D-F7E183CC8BEF}"/>
              </a:ext>
            </a:extLst>
          </p:cNvPr>
          <p:cNvSpPr>
            <a:spLocks noGrp="1"/>
          </p:cNvSpPr>
          <p:nvPr>
            <p:ph type="title"/>
          </p:nvPr>
        </p:nvSpPr>
        <p:spPr/>
        <p:txBody>
          <a:bodyPr/>
          <a:lstStyle/>
          <a:p>
            <a:r>
              <a:rPr lang="en-US"/>
              <a:t>Self-Guided Services</a:t>
            </a:r>
            <a:endParaRPr lang="en-GB"/>
          </a:p>
        </p:txBody>
      </p:sp>
      <p:sp>
        <p:nvSpPr>
          <p:cNvPr id="5" name="Text Placeholder 4">
            <a:extLst>
              <a:ext uri="{FF2B5EF4-FFF2-40B4-BE49-F238E27FC236}">
                <a16:creationId xmlns:a16="http://schemas.microsoft.com/office/drawing/2014/main" id="{54198CD7-2542-43E0-BD1D-10F0E6087CB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602596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73B71C-14EE-470F-9B4D-A15A3C773C01}"/>
              </a:ext>
            </a:extLst>
          </p:cNvPr>
          <p:cNvSpPr>
            <a:spLocks noGrp="1"/>
          </p:cNvSpPr>
          <p:nvPr>
            <p:ph type="body" sz="quarter" idx="13"/>
          </p:nvPr>
        </p:nvSpPr>
        <p:spPr/>
        <p:txBody>
          <a:bodyPr>
            <a:normAutofit fontScale="77500" lnSpcReduction="20000"/>
          </a:bodyPr>
          <a:lstStyle/>
          <a:p>
            <a:endParaRPr lang="en-GB"/>
          </a:p>
        </p:txBody>
      </p:sp>
      <p:sp>
        <p:nvSpPr>
          <p:cNvPr id="2" name="Title 1">
            <a:extLst>
              <a:ext uri="{FF2B5EF4-FFF2-40B4-BE49-F238E27FC236}">
                <a16:creationId xmlns:a16="http://schemas.microsoft.com/office/drawing/2014/main" id="{2981FB7D-DC19-416F-9324-F00F7B7D618F}"/>
              </a:ext>
            </a:extLst>
          </p:cNvPr>
          <p:cNvSpPr>
            <a:spLocks noGrp="1"/>
          </p:cNvSpPr>
          <p:nvPr>
            <p:ph type="title"/>
          </p:nvPr>
        </p:nvSpPr>
        <p:spPr/>
        <p:txBody>
          <a:bodyPr/>
          <a:lstStyle/>
          <a:p>
            <a:r>
              <a:rPr lang="en-US"/>
              <a:t>Self-Guided Services (Self-Service)</a:t>
            </a:r>
            <a:endParaRPr lang="en-GB"/>
          </a:p>
        </p:txBody>
      </p:sp>
      <p:sp>
        <p:nvSpPr>
          <p:cNvPr id="4" name="Text Placeholder 3">
            <a:extLst>
              <a:ext uri="{FF2B5EF4-FFF2-40B4-BE49-F238E27FC236}">
                <a16:creationId xmlns:a16="http://schemas.microsoft.com/office/drawing/2014/main" id="{0E843534-D5E8-464A-886A-B9494DED6BF5}"/>
              </a:ext>
            </a:extLst>
          </p:cNvPr>
          <p:cNvSpPr>
            <a:spLocks noGrp="1"/>
          </p:cNvSpPr>
          <p:nvPr>
            <p:ph type="body" sz="quarter" idx="20"/>
          </p:nvPr>
        </p:nvSpPr>
        <p:spPr>
          <a:xfrm>
            <a:off x="841248" y="1609252"/>
            <a:ext cx="10512552" cy="4778848"/>
          </a:xfrm>
        </p:spPr>
        <p:txBody>
          <a:bodyPr/>
          <a:lstStyle/>
          <a:p>
            <a:pPr>
              <a:lnSpc>
                <a:spcPct val="100000"/>
              </a:lnSpc>
              <a:spcAft>
                <a:spcPts val="600"/>
              </a:spcAft>
            </a:pPr>
            <a:r>
              <a:rPr lang="en-US" sz="1800"/>
              <a:t>Self-service is a target state of autonomy where consumers of a capability can perform the capability without the support of specialists. </a:t>
            </a:r>
          </a:p>
          <a:p>
            <a:pPr>
              <a:lnSpc>
                <a:spcPct val="100000"/>
              </a:lnSpc>
              <a:spcAft>
                <a:spcPts val="600"/>
              </a:spcAft>
            </a:pPr>
            <a:r>
              <a:rPr lang="en-US" sz="1800"/>
              <a:t>Self-service requires a platform to enable competence transfer from provider to consumer.</a:t>
            </a:r>
          </a:p>
          <a:p>
            <a:pPr>
              <a:lnSpc>
                <a:spcPct val="100000"/>
              </a:lnSpc>
              <a:spcAft>
                <a:spcPts val="600"/>
              </a:spcAft>
            </a:pPr>
            <a:r>
              <a:rPr lang="en-US" sz="1800"/>
              <a:t>Enabling adoption of a self-service capability requires the following:</a:t>
            </a:r>
          </a:p>
          <a:p>
            <a:pPr lvl="1">
              <a:spcAft>
                <a:spcPts val="600"/>
              </a:spcAft>
            </a:pPr>
            <a:r>
              <a:rPr lang="en-US" sz="1800"/>
              <a:t>Awareness</a:t>
            </a:r>
          </a:p>
          <a:p>
            <a:pPr lvl="1">
              <a:spcAft>
                <a:spcPts val="600"/>
              </a:spcAft>
            </a:pPr>
            <a:r>
              <a:rPr lang="en-US" sz="1800"/>
              <a:t>Education and training</a:t>
            </a:r>
          </a:p>
          <a:p>
            <a:pPr lvl="1">
              <a:spcAft>
                <a:spcPts val="600"/>
              </a:spcAft>
            </a:pPr>
            <a:r>
              <a:rPr lang="en-US" sz="1800"/>
              <a:t>Post-training reinforcement</a:t>
            </a:r>
          </a:p>
          <a:p>
            <a:pPr lvl="1">
              <a:spcAft>
                <a:spcPts val="600"/>
              </a:spcAft>
            </a:pPr>
            <a:r>
              <a:rPr lang="en-US" sz="1800"/>
              <a:t>Supporting documentation</a:t>
            </a:r>
          </a:p>
          <a:p>
            <a:pPr lvl="1">
              <a:spcAft>
                <a:spcPts val="600"/>
              </a:spcAft>
            </a:pPr>
            <a:r>
              <a:rPr lang="en-US" sz="1800"/>
              <a:t>Tools</a:t>
            </a:r>
          </a:p>
          <a:p>
            <a:pPr lvl="1">
              <a:spcAft>
                <a:spcPts val="600"/>
              </a:spcAft>
            </a:pPr>
            <a:r>
              <a:rPr lang="en-US" sz="1800"/>
              <a:t>Automation</a:t>
            </a:r>
          </a:p>
          <a:p>
            <a:pPr lvl="1">
              <a:spcAft>
                <a:spcPts val="600"/>
              </a:spcAft>
            </a:pPr>
            <a:r>
              <a:rPr lang="en-US" sz="1800"/>
              <a:t>Support services</a:t>
            </a:r>
          </a:p>
          <a:p>
            <a:pPr lvl="1">
              <a:spcAft>
                <a:spcPts val="600"/>
              </a:spcAft>
            </a:pPr>
            <a:r>
              <a:rPr lang="en-US" sz="1800"/>
              <a:t>Clear guidance and expectations</a:t>
            </a:r>
          </a:p>
        </p:txBody>
      </p:sp>
      <p:pic>
        <p:nvPicPr>
          <p:cNvPr id="5" name="Picture 2">
            <a:extLst>
              <a:ext uri="{FF2B5EF4-FFF2-40B4-BE49-F238E27FC236}">
                <a16:creationId xmlns:a16="http://schemas.microsoft.com/office/drawing/2014/main" id="{340B08B8-E51A-4F60-8353-4EE6E28578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963" t="33192" b="23922"/>
          <a:stretch/>
        </p:blipFill>
        <p:spPr bwMode="auto">
          <a:xfrm>
            <a:off x="6589769" y="2696546"/>
            <a:ext cx="4760983" cy="34756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471D79-C6C0-48D2-B025-0BB98AF08845}"/>
              </a:ext>
            </a:extLst>
          </p:cNvPr>
          <p:cNvSpPr txBox="1"/>
          <p:nvPr/>
        </p:nvSpPr>
        <p:spPr>
          <a:xfrm>
            <a:off x="10151385" y="5910590"/>
            <a:ext cx="1199367" cy="261610"/>
          </a:xfrm>
          <a:prstGeom prst="rect">
            <a:avLst/>
          </a:prstGeom>
          <a:noFill/>
        </p:spPr>
        <p:txBody>
          <a:bodyPr wrap="none" rtlCol="0">
            <a:spAutoFit/>
          </a:bodyPr>
          <a:lstStyle/>
          <a:p>
            <a:pPr algn="l"/>
            <a:r>
              <a:rPr lang="en-GB" sz="1100"/>
              <a:t>©solvinnov.com</a:t>
            </a:r>
            <a:endParaRPr lang="en-GB" sz="1600"/>
          </a:p>
        </p:txBody>
      </p:sp>
      <p:sp>
        <p:nvSpPr>
          <p:cNvPr id="8" name="TextBox 7">
            <a:extLst>
              <a:ext uri="{FF2B5EF4-FFF2-40B4-BE49-F238E27FC236}">
                <a16:creationId xmlns:a16="http://schemas.microsoft.com/office/drawing/2014/main" id="{03E86683-F0C2-4D2A-9C8C-A1C3B9A00BC0}"/>
              </a:ext>
            </a:extLst>
          </p:cNvPr>
          <p:cNvSpPr txBox="1"/>
          <p:nvPr/>
        </p:nvSpPr>
        <p:spPr>
          <a:xfrm>
            <a:off x="6739121" y="5942052"/>
            <a:ext cx="3679909" cy="369332"/>
          </a:xfrm>
          <a:prstGeom prst="rect">
            <a:avLst/>
          </a:prstGeom>
          <a:noFill/>
        </p:spPr>
        <p:txBody>
          <a:bodyPr wrap="square" rtlCol="0">
            <a:spAutoFit/>
          </a:bodyPr>
          <a:lstStyle/>
          <a:p>
            <a:r>
              <a:rPr lang="en-US" sz="900" b="1" i="1"/>
              <a:t>Source:</a:t>
            </a:r>
            <a:r>
              <a:rPr lang="en-US" sz="900" i="1"/>
              <a:t> </a:t>
            </a:r>
            <a:r>
              <a:rPr lang="en-GB" sz="900" i="1"/>
              <a:t>https://solvinnov.com/a-model-for-describing-a-service-and-better-still-systematically-discovering-services-innovations/</a:t>
            </a:r>
            <a:r>
              <a:rPr lang="en-US" sz="900" i="1"/>
              <a:t> </a:t>
            </a:r>
            <a:endParaRPr lang="en-GB" sz="900" i="1"/>
          </a:p>
        </p:txBody>
      </p:sp>
    </p:spTree>
    <p:extLst>
      <p:ext uri="{BB962C8B-B14F-4D97-AF65-F5344CB8AC3E}">
        <p14:creationId xmlns:p14="http://schemas.microsoft.com/office/powerpoint/2010/main" val="2323317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6A7E7C-8DD2-4345-B98B-F31064CC4021}"/>
              </a:ext>
            </a:extLst>
          </p:cNvPr>
          <p:cNvSpPr>
            <a:spLocks noGrp="1"/>
          </p:cNvSpPr>
          <p:nvPr>
            <p:ph type="title"/>
          </p:nvPr>
        </p:nvSpPr>
        <p:spPr/>
        <p:txBody>
          <a:bodyPr/>
          <a:lstStyle/>
          <a:p>
            <a:r>
              <a:rPr lang="en-US"/>
              <a:t>Capability Measurement</a:t>
            </a:r>
            <a:endParaRPr lang="en-GB"/>
          </a:p>
        </p:txBody>
      </p:sp>
      <p:sp>
        <p:nvSpPr>
          <p:cNvPr id="2" name="Text Placeholder 1">
            <a:extLst>
              <a:ext uri="{FF2B5EF4-FFF2-40B4-BE49-F238E27FC236}">
                <a16:creationId xmlns:a16="http://schemas.microsoft.com/office/drawing/2014/main" id="{052A0D2F-4D0B-41D8-AAB1-0B839614C3E6}"/>
              </a:ext>
            </a:extLst>
          </p:cNvPr>
          <p:cNvSpPr>
            <a:spLocks noGrp="1"/>
          </p:cNvSpPr>
          <p:nvPr>
            <p:ph type="body" sz="quarter" idx="13"/>
          </p:nvPr>
        </p:nvSpPr>
        <p:spPr/>
        <p:txBody>
          <a:bodyPr/>
          <a:lstStyle/>
          <a:p>
            <a:r>
              <a:rPr lang="en-US"/>
              <a:t>Defining Success</a:t>
            </a:r>
            <a:endParaRPr lang="en-GB"/>
          </a:p>
        </p:txBody>
      </p:sp>
    </p:spTree>
    <p:extLst>
      <p:ext uri="{BB962C8B-B14F-4D97-AF65-F5344CB8AC3E}">
        <p14:creationId xmlns:p14="http://schemas.microsoft.com/office/powerpoint/2010/main" val="1747834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6A5FEC-A13B-486D-80B8-71AAECB19E59}"/>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96CF794C-2BE6-4F57-97CA-CA6979785842}"/>
              </a:ext>
            </a:extLst>
          </p:cNvPr>
          <p:cNvSpPr>
            <a:spLocks noGrp="1"/>
          </p:cNvSpPr>
          <p:nvPr>
            <p:ph type="title"/>
          </p:nvPr>
        </p:nvSpPr>
        <p:spPr/>
        <p:txBody>
          <a:bodyPr/>
          <a:lstStyle/>
          <a:p>
            <a:r>
              <a:rPr lang="en-US"/>
              <a:t>Common Results-Driven Approach</a:t>
            </a:r>
            <a:endParaRPr lang="en-GB"/>
          </a:p>
        </p:txBody>
      </p:sp>
      <p:sp>
        <p:nvSpPr>
          <p:cNvPr id="2" name="Text Placeholder 1">
            <a:extLst>
              <a:ext uri="{FF2B5EF4-FFF2-40B4-BE49-F238E27FC236}">
                <a16:creationId xmlns:a16="http://schemas.microsoft.com/office/drawing/2014/main" id="{3366CBC2-2B3D-4716-A468-DB8D28AF46CF}"/>
              </a:ext>
            </a:extLst>
          </p:cNvPr>
          <p:cNvSpPr>
            <a:spLocks noGrp="1"/>
          </p:cNvSpPr>
          <p:nvPr>
            <p:ph type="body" sz="quarter" idx="20"/>
          </p:nvPr>
        </p:nvSpPr>
        <p:spPr/>
        <p:txBody>
          <a:bodyPr/>
          <a:lstStyle/>
          <a:p>
            <a:pPr>
              <a:lnSpc>
                <a:spcPct val="100000"/>
              </a:lnSpc>
              <a:spcAft>
                <a:spcPts val="600"/>
              </a:spcAft>
            </a:pPr>
            <a:r>
              <a:rPr lang="en-US" sz="2400"/>
              <a:t>Capabilities are frequently measured on results only informed by superficial metrics.</a:t>
            </a:r>
          </a:p>
          <a:p>
            <a:pPr>
              <a:lnSpc>
                <a:spcPct val="100000"/>
              </a:lnSpc>
              <a:spcAft>
                <a:spcPts val="600"/>
              </a:spcAft>
            </a:pPr>
            <a:r>
              <a:rPr lang="en-US" sz="2400"/>
              <a:t>Using data generally readily available in our tools.</a:t>
            </a:r>
          </a:p>
          <a:p>
            <a:pPr>
              <a:lnSpc>
                <a:spcPct val="100000"/>
              </a:lnSpc>
              <a:spcAft>
                <a:spcPts val="600"/>
              </a:spcAft>
            </a:pPr>
            <a:r>
              <a:rPr lang="en-US" sz="2400"/>
              <a:t>Examples:</a:t>
            </a:r>
          </a:p>
          <a:p>
            <a:pPr lvl="1">
              <a:spcAft>
                <a:spcPts val="600"/>
              </a:spcAft>
            </a:pPr>
            <a:r>
              <a:rPr lang="en-US" sz="2400"/>
              <a:t>Number of vulnerabilities identified</a:t>
            </a:r>
          </a:p>
          <a:p>
            <a:pPr lvl="1">
              <a:spcAft>
                <a:spcPts val="600"/>
              </a:spcAft>
            </a:pPr>
            <a:r>
              <a:rPr lang="en-US" sz="2400"/>
              <a:t>Reduction in vulnerabilities in a defined time period </a:t>
            </a:r>
          </a:p>
          <a:p>
            <a:pPr lvl="1">
              <a:spcAft>
                <a:spcPts val="600"/>
              </a:spcAft>
            </a:pPr>
            <a:r>
              <a:rPr lang="en-US" sz="2400"/>
              <a:t>Number of security assessments performed</a:t>
            </a:r>
          </a:p>
          <a:p>
            <a:pPr>
              <a:lnSpc>
                <a:spcPct val="100000"/>
              </a:lnSpc>
              <a:spcAft>
                <a:spcPts val="600"/>
              </a:spcAft>
            </a:pPr>
            <a:r>
              <a:rPr lang="en-US" sz="2400" b="1"/>
              <a:t>Problem: When implementation and operationalizing a capability, results don’t tell us the entire picture and therefore cannot adequately support decision making.</a:t>
            </a:r>
            <a:endParaRPr lang="en-GB" sz="2400" b="1"/>
          </a:p>
        </p:txBody>
      </p:sp>
    </p:spTree>
    <p:extLst>
      <p:ext uri="{BB962C8B-B14F-4D97-AF65-F5344CB8AC3E}">
        <p14:creationId xmlns:p14="http://schemas.microsoft.com/office/powerpoint/2010/main" val="308081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8359395-B59F-4296-A83B-2F83FE06E640}"/>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76736445-5319-41A6-A463-00B2113510DA}"/>
              </a:ext>
            </a:extLst>
          </p:cNvPr>
          <p:cNvSpPr>
            <a:spLocks noGrp="1"/>
          </p:cNvSpPr>
          <p:nvPr>
            <p:ph type="title"/>
          </p:nvPr>
        </p:nvSpPr>
        <p:spPr/>
        <p:txBody>
          <a:bodyPr/>
          <a:lstStyle/>
          <a:p>
            <a:r>
              <a:rPr lang="en-US" dirty="0"/>
              <a:t>If not results, then what?</a:t>
            </a:r>
            <a:endParaRPr lang="en-GB" dirty="0"/>
          </a:p>
        </p:txBody>
      </p:sp>
      <p:sp>
        <p:nvSpPr>
          <p:cNvPr id="4" name="Text Placeholder 3">
            <a:extLst>
              <a:ext uri="{FF2B5EF4-FFF2-40B4-BE49-F238E27FC236}">
                <a16:creationId xmlns:a16="http://schemas.microsoft.com/office/drawing/2014/main" id="{71325BBB-B546-46D6-B110-F9F33E036D14}"/>
              </a:ext>
            </a:extLst>
          </p:cNvPr>
          <p:cNvSpPr>
            <a:spLocks noGrp="1"/>
          </p:cNvSpPr>
          <p:nvPr>
            <p:ph type="body" sz="quarter" idx="20"/>
          </p:nvPr>
        </p:nvSpPr>
        <p:spPr/>
        <p:txBody>
          <a:bodyPr/>
          <a:lstStyle/>
          <a:p>
            <a:pPr>
              <a:lnSpc>
                <a:spcPct val="100000"/>
              </a:lnSpc>
            </a:pPr>
            <a:r>
              <a:rPr lang="en-US" sz="2400" b="1"/>
              <a:t>“’Change agents’ success in securing the adoption of innovations by clients is positively related to the extent of change agent effort in contacting clients.” </a:t>
            </a:r>
          </a:p>
          <a:p>
            <a:pPr marL="0" indent="0">
              <a:buNone/>
            </a:pPr>
            <a:r>
              <a:rPr lang="en-US" sz="2400" b="1"/>
              <a:t>  </a:t>
            </a:r>
            <a:r>
              <a:rPr lang="en-US" sz="2400"/>
              <a:t>– </a:t>
            </a:r>
            <a:r>
              <a:rPr lang="en-CA" sz="2400"/>
              <a:t>Everett M. Rogers (page 373)</a:t>
            </a:r>
            <a:endParaRPr lang="en-US" sz="2400"/>
          </a:p>
        </p:txBody>
      </p:sp>
      <p:graphicFrame>
        <p:nvGraphicFramePr>
          <p:cNvPr id="7" name="Content Placeholder 3">
            <a:extLst>
              <a:ext uri="{FF2B5EF4-FFF2-40B4-BE49-F238E27FC236}">
                <a16:creationId xmlns:a16="http://schemas.microsoft.com/office/drawing/2014/main" id="{71C4020E-70DB-42E6-8060-29773BFA4555}"/>
              </a:ext>
            </a:extLst>
          </p:cNvPr>
          <p:cNvGraphicFramePr>
            <a:graphicFrameLocks noGrp="1"/>
          </p:cNvGraphicFramePr>
          <p:nvPr>
            <p:ph idx="4294967295"/>
            <p:extLst>
              <p:ext uri="{D42A27DB-BD31-4B8C-83A1-F6EECF244321}">
                <p14:modId xmlns:p14="http://schemas.microsoft.com/office/powerpoint/2010/main" val="1882376097"/>
              </p:ext>
            </p:extLst>
          </p:nvPr>
        </p:nvGraphicFramePr>
        <p:xfrm>
          <a:off x="6324601" y="1609252"/>
          <a:ext cx="50261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5333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8359395-B59F-4296-A83B-2F83FE06E640}"/>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76736445-5319-41A6-A463-00B2113510DA}"/>
              </a:ext>
            </a:extLst>
          </p:cNvPr>
          <p:cNvSpPr>
            <a:spLocks noGrp="1"/>
          </p:cNvSpPr>
          <p:nvPr>
            <p:ph type="title"/>
          </p:nvPr>
        </p:nvSpPr>
        <p:spPr/>
        <p:txBody>
          <a:bodyPr/>
          <a:lstStyle/>
          <a:p>
            <a:r>
              <a:rPr lang="en-US" dirty="0"/>
              <a:t>If not results, then what?</a:t>
            </a:r>
            <a:endParaRPr lang="en-GB" dirty="0"/>
          </a:p>
        </p:txBody>
      </p:sp>
      <p:graphicFrame>
        <p:nvGraphicFramePr>
          <p:cNvPr id="7" name="Content Placeholder 3">
            <a:extLst>
              <a:ext uri="{FF2B5EF4-FFF2-40B4-BE49-F238E27FC236}">
                <a16:creationId xmlns:a16="http://schemas.microsoft.com/office/drawing/2014/main" id="{71C4020E-70DB-42E6-8060-29773BFA4555}"/>
              </a:ext>
            </a:extLst>
          </p:cNvPr>
          <p:cNvGraphicFramePr>
            <a:graphicFrameLocks noGrp="1"/>
          </p:cNvGraphicFramePr>
          <p:nvPr>
            <p:ph idx="4294967295"/>
          </p:nvPr>
        </p:nvGraphicFramePr>
        <p:xfrm>
          <a:off x="6324601" y="1609252"/>
          <a:ext cx="50261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3">
            <a:extLst>
              <a:ext uri="{FF2B5EF4-FFF2-40B4-BE49-F238E27FC236}">
                <a16:creationId xmlns:a16="http://schemas.microsoft.com/office/drawing/2014/main" id="{3DA50B1D-D91B-4573-9972-5718BA674120}"/>
              </a:ext>
            </a:extLst>
          </p:cNvPr>
          <p:cNvSpPr>
            <a:spLocks noGrp="1"/>
          </p:cNvSpPr>
          <p:nvPr>
            <p:ph type="body" sz="quarter" idx="20"/>
          </p:nvPr>
        </p:nvSpPr>
        <p:spPr>
          <a:xfrm>
            <a:off x="841249" y="1609252"/>
            <a:ext cx="5026152" cy="4562948"/>
          </a:xfrm>
        </p:spPr>
        <p:txBody>
          <a:bodyPr/>
          <a:lstStyle/>
          <a:p>
            <a:pPr>
              <a:lnSpc>
                <a:spcPct val="100000"/>
              </a:lnSpc>
            </a:pPr>
            <a:r>
              <a:rPr lang="en-US" sz="2400" b="1"/>
              <a:t>“’Change agents’ success in securing the adoption of innovations by clients is positively related to the extent of change agent effort in contacting clients.” </a:t>
            </a:r>
          </a:p>
          <a:p>
            <a:pPr marL="0" indent="0">
              <a:buNone/>
            </a:pPr>
            <a:r>
              <a:rPr lang="en-US" sz="2400" b="1"/>
              <a:t>  </a:t>
            </a:r>
            <a:r>
              <a:rPr lang="en-US" sz="2400"/>
              <a:t>– </a:t>
            </a:r>
            <a:r>
              <a:rPr lang="en-CA" sz="2400"/>
              <a:t>Everett M. Rogers (page 373)</a:t>
            </a:r>
            <a:endParaRPr lang="en-US" sz="2400"/>
          </a:p>
        </p:txBody>
      </p:sp>
    </p:spTree>
    <p:extLst>
      <p:ext uri="{BB962C8B-B14F-4D97-AF65-F5344CB8AC3E}">
        <p14:creationId xmlns:p14="http://schemas.microsoft.com/office/powerpoint/2010/main" val="2269733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8359395-B59F-4296-A83B-2F83FE06E640}"/>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76736445-5319-41A6-A463-00B2113510DA}"/>
              </a:ext>
            </a:extLst>
          </p:cNvPr>
          <p:cNvSpPr>
            <a:spLocks noGrp="1"/>
          </p:cNvSpPr>
          <p:nvPr>
            <p:ph type="title"/>
          </p:nvPr>
        </p:nvSpPr>
        <p:spPr/>
        <p:txBody>
          <a:bodyPr/>
          <a:lstStyle/>
          <a:p>
            <a:r>
              <a:rPr lang="en-US" dirty="0"/>
              <a:t>If not results, then what?</a:t>
            </a:r>
            <a:endParaRPr lang="en-GB" dirty="0"/>
          </a:p>
        </p:txBody>
      </p:sp>
      <p:graphicFrame>
        <p:nvGraphicFramePr>
          <p:cNvPr id="7" name="Content Placeholder 3">
            <a:extLst>
              <a:ext uri="{FF2B5EF4-FFF2-40B4-BE49-F238E27FC236}">
                <a16:creationId xmlns:a16="http://schemas.microsoft.com/office/drawing/2014/main" id="{71C4020E-70DB-42E6-8060-29773BFA4555}"/>
              </a:ext>
            </a:extLst>
          </p:cNvPr>
          <p:cNvGraphicFramePr>
            <a:graphicFrameLocks noGrp="1"/>
          </p:cNvGraphicFramePr>
          <p:nvPr>
            <p:ph idx="4294967295"/>
          </p:nvPr>
        </p:nvGraphicFramePr>
        <p:xfrm>
          <a:off x="6324601" y="1609252"/>
          <a:ext cx="50261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3">
            <a:extLst>
              <a:ext uri="{FF2B5EF4-FFF2-40B4-BE49-F238E27FC236}">
                <a16:creationId xmlns:a16="http://schemas.microsoft.com/office/drawing/2014/main" id="{09BEB030-9B2B-4225-BB4D-022E6F5ED590}"/>
              </a:ext>
            </a:extLst>
          </p:cNvPr>
          <p:cNvSpPr>
            <a:spLocks noGrp="1"/>
          </p:cNvSpPr>
          <p:nvPr>
            <p:ph type="body" sz="quarter" idx="20"/>
          </p:nvPr>
        </p:nvSpPr>
        <p:spPr>
          <a:xfrm>
            <a:off x="841249" y="1609252"/>
            <a:ext cx="5026152" cy="4562948"/>
          </a:xfrm>
        </p:spPr>
        <p:txBody>
          <a:bodyPr/>
          <a:lstStyle/>
          <a:p>
            <a:pPr>
              <a:lnSpc>
                <a:spcPct val="100000"/>
              </a:lnSpc>
            </a:pPr>
            <a:r>
              <a:rPr lang="en-US" sz="2400" b="1"/>
              <a:t>“’Change agents’ success in securing the adoption of innovations by clients is positively related to the extent of change agent effort in contacting clients.” </a:t>
            </a:r>
          </a:p>
          <a:p>
            <a:pPr marL="0" indent="0">
              <a:buNone/>
            </a:pPr>
            <a:r>
              <a:rPr lang="en-US" sz="2400" b="1"/>
              <a:t>  </a:t>
            </a:r>
            <a:r>
              <a:rPr lang="en-US" sz="2400"/>
              <a:t>– </a:t>
            </a:r>
            <a:r>
              <a:rPr lang="en-CA" sz="2400"/>
              <a:t>Everett M. Rogers (page 373)</a:t>
            </a:r>
            <a:endParaRPr lang="en-US" sz="2400"/>
          </a:p>
        </p:txBody>
      </p:sp>
    </p:spTree>
    <p:extLst>
      <p:ext uri="{BB962C8B-B14F-4D97-AF65-F5344CB8AC3E}">
        <p14:creationId xmlns:p14="http://schemas.microsoft.com/office/powerpoint/2010/main" val="692911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8359395-B59F-4296-A83B-2F83FE06E640}"/>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76736445-5319-41A6-A463-00B2113510DA}"/>
              </a:ext>
            </a:extLst>
          </p:cNvPr>
          <p:cNvSpPr>
            <a:spLocks noGrp="1"/>
          </p:cNvSpPr>
          <p:nvPr>
            <p:ph type="title"/>
          </p:nvPr>
        </p:nvSpPr>
        <p:spPr/>
        <p:txBody>
          <a:bodyPr/>
          <a:lstStyle/>
          <a:p>
            <a:r>
              <a:rPr lang="en-US" dirty="0"/>
              <a:t>If not results, then what?</a:t>
            </a:r>
            <a:endParaRPr lang="en-GB" dirty="0"/>
          </a:p>
        </p:txBody>
      </p:sp>
      <p:graphicFrame>
        <p:nvGraphicFramePr>
          <p:cNvPr id="7" name="Content Placeholder 3">
            <a:extLst>
              <a:ext uri="{FF2B5EF4-FFF2-40B4-BE49-F238E27FC236}">
                <a16:creationId xmlns:a16="http://schemas.microsoft.com/office/drawing/2014/main" id="{71C4020E-70DB-42E6-8060-29773BFA4555}"/>
              </a:ext>
            </a:extLst>
          </p:cNvPr>
          <p:cNvGraphicFramePr>
            <a:graphicFrameLocks noGrp="1"/>
          </p:cNvGraphicFramePr>
          <p:nvPr>
            <p:ph idx="4294967295"/>
          </p:nvPr>
        </p:nvGraphicFramePr>
        <p:xfrm>
          <a:off x="6324601" y="1609252"/>
          <a:ext cx="50261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3">
            <a:extLst>
              <a:ext uri="{FF2B5EF4-FFF2-40B4-BE49-F238E27FC236}">
                <a16:creationId xmlns:a16="http://schemas.microsoft.com/office/drawing/2014/main" id="{09BEB030-9B2B-4225-BB4D-022E6F5ED590}"/>
              </a:ext>
            </a:extLst>
          </p:cNvPr>
          <p:cNvSpPr>
            <a:spLocks noGrp="1"/>
          </p:cNvSpPr>
          <p:nvPr>
            <p:ph type="body" sz="quarter" idx="20"/>
          </p:nvPr>
        </p:nvSpPr>
        <p:spPr>
          <a:xfrm>
            <a:off x="841249" y="1609252"/>
            <a:ext cx="5026152" cy="4562948"/>
          </a:xfrm>
        </p:spPr>
        <p:txBody>
          <a:bodyPr/>
          <a:lstStyle/>
          <a:p>
            <a:pPr>
              <a:lnSpc>
                <a:spcPct val="100000"/>
              </a:lnSpc>
            </a:pPr>
            <a:r>
              <a:rPr lang="en-US" sz="2400" b="1"/>
              <a:t>“’Change agents’ success in securing the adoption of innovations by clients is positively related to the extent of change agent effort in contacting clients.” </a:t>
            </a:r>
          </a:p>
          <a:p>
            <a:pPr marL="0" indent="0">
              <a:buNone/>
            </a:pPr>
            <a:r>
              <a:rPr lang="en-US" sz="2400" b="1"/>
              <a:t>  </a:t>
            </a:r>
            <a:r>
              <a:rPr lang="en-US" sz="2400"/>
              <a:t>– </a:t>
            </a:r>
            <a:r>
              <a:rPr lang="en-CA" sz="2400"/>
              <a:t>Everett M. Rogers (page 373)</a:t>
            </a:r>
            <a:endParaRPr lang="en-US" sz="2400"/>
          </a:p>
        </p:txBody>
      </p:sp>
    </p:spTree>
    <p:extLst>
      <p:ext uri="{BB962C8B-B14F-4D97-AF65-F5344CB8AC3E}">
        <p14:creationId xmlns:p14="http://schemas.microsoft.com/office/powerpoint/2010/main" val="527309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9F5D37-659C-4376-AB5D-8CB01CCA1631}"/>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388F56A1-5207-44E6-B20A-BC7FAA27D086}"/>
              </a:ext>
            </a:extLst>
          </p:cNvPr>
          <p:cNvSpPr>
            <a:spLocks noGrp="1"/>
          </p:cNvSpPr>
          <p:nvPr>
            <p:ph type="title"/>
          </p:nvPr>
        </p:nvSpPr>
        <p:spPr/>
        <p:txBody>
          <a:bodyPr/>
          <a:lstStyle/>
          <a:p>
            <a:r>
              <a:rPr lang="en-US"/>
              <a:t>Why this talk?</a:t>
            </a:r>
            <a:endParaRPr lang="en-GB"/>
          </a:p>
        </p:txBody>
      </p:sp>
      <p:sp>
        <p:nvSpPr>
          <p:cNvPr id="4" name="Text Placeholder 3">
            <a:extLst>
              <a:ext uri="{FF2B5EF4-FFF2-40B4-BE49-F238E27FC236}">
                <a16:creationId xmlns:a16="http://schemas.microsoft.com/office/drawing/2014/main" id="{52AD758D-FCF3-4290-9757-C661C77BEF2F}"/>
              </a:ext>
            </a:extLst>
          </p:cNvPr>
          <p:cNvSpPr>
            <a:spLocks noGrp="1"/>
          </p:cNvSpPr>
          <p:nvPr>
            <p:ph type="body" sz="quarter" idx="20"/>
          </p:nvPr>
        </p:nvSpPr>
        <p:spPr/>
        <p:txBody>
          <a:bodyPr/>
          <a:lstStyle/>
          <a:p>
            <a:pPr>
              <a:lnSpc>
                <a:spcPct val="100000"/>
              </a:lnSpc>
              <a:spcAft>
                <a:spcPts val="1200"/>
              </a:spcAft>
            </a:pPr>
            <a:r>
              <a:rPr lang="en-US" sz="2000"/>
              <a:t>OWASP SAMM, BSIMM, NIST SSDF, NIST CSF, ISO 27034, Etc.</a:t>
            </a:r>
          </a:p>
          <a:p>
            <a:pPr>
              <a:lnSpc>
                <a:spcPct val="100000"/>
              </a:lnSpc>
              <a:spcAft>
                <a:spcPts val="1200"/>
              </a:spcAft>
            </a:pPr>
            <a:r>
              <a:rPr lang="en-US" sz="2000"/>
              <a:t>We are told what we need or should be doing (i.e., industry “best practices”).</a:t>
            </a:r>
          </a:p>
          <a:p>
            <a:pPr>
              <a:lnSpc>
                <a:spcPct val="100000"/>
              </a:lnSpc>
              <a:spcAft>
                <a:spcPts val="1200"/>
              </a:spcAft>
            </a:pPr>
            <a:r>
              <a:rPr lang="en-US" sz="2000"/>
              <a:t>We are told the technical how-to. (i.e., how to threat model or penetration test, etc.)</a:t>
            </a:r>
          </a:p>
          <a:p>
            <a:pPr>
              <a:lnSpc>
                <a:spcPct val="100000"/>
              </a:lnSpc>
              <a:spcAft>
                <a:spcPts val="1200"/>
              </a:spcAft>
            </a:pPr>
            <a:r>
              <a:rPr lang="en-US" sz="2000"/>
              <a:t>We know the tools that help support capabilities.</a:t>
            </a:r>
          </a:p>
          <a:p>
            <a:pPr>
              <a:lnSpc>
                <a:spcPct val="100000"/>
              </a:lnSpc>
              <a:spcAft>
                <a:spcPts val="1200"/>
              </a:spcAft>
            </a:pPr>
            <a:r>
              <a:rPr lang="en-US" sz="2000"/>
              <a:t>But… How should these all be implemented as capabilities? How do we get these things adopted?</a:t>
            </a:r>
          </a:p>
        </p:txBody>
      </p:sp>
      <p:pic>
        <p:nvPicPr>
          <p:cNvPr id="7" name="Picture 2" descr="Standards">
            <a:extLst>
              <a:ext uri="{FF2B5EF4-FFF2-40B4-BE49-F238E27FC236}">
                <a16:creationId xmlns:a16="http://schemas.microsoft.com/office/drawing/2014/main" id="{764BFF8C-0959-4DDF-A9E8-B2069CCC6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51" y="1714356"/>
            <a:ext cx="4762500" cy="26955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8F553D-A356-44BA-93E2-37D77BDA0CB6}"/>
              </a:ext>
            </a:extLst>
          </p:cNvPr>
          <p:cNvSpPr txBox="1"/>
          <p:nvPr/>
        </p:nvSpPr>
        <p:spPr>
          <a:xfrm>
            <a:off x="6588251" y="4434667"/>
            <a:ext cx="3200400" cy="276999"/>
          </a:xfrm>
          <a:prstGeom prst="rect">
            <a:avLst/>
          </a:prstGeom>
          <a:noFill/>
        </p:spPr>
        <p:txBody>
          <a:bodyPr wrap="square" rtlCol="0">
            <a:spAutoFit/>
          </a:bodyPr>
          <a:lstStyle/>
          <a:p>
            <a:r>
              <a:rPr lang="en-GB" sz="1200" b="1" i="1"/>
              <a:t>Source:</a:t>
            </a:r>
            <a:r>
              <a:rPr lang="en-GB" sz="1200" i="1"/>
              <a:t> https://xkcd.com/927/</a:t>
            </a:r>
          </a:p>
        </p:txBody>
      </p:sp>
    </p:spTree>
    <p:extLst>
      <p:ext uri="{BB962C8B-B14F-4D97-AF65-F5344CB8AC3E}">
        <p14:creationId xmlns:p14="http://schemas.microsoft.com/office/powerpoint/2010/main" val="15585413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8359395-B59F-4296-A83B-2F83FE06E640}"/>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76736445-5319-41A6-A463-00B2113510DA}"/>
              </a:ext>
            </a:extLst>
          </p:cNvPr>
          <p:cNvSpPr>
            <a:spLocks noGrp="1"/>
          </p:cNvSpPr>
          <p:nvPr>
            <p:ph type="title"/>
          </p:nvPr>
        </p:nvSpPr>
        <p:spPr/>
        <p:txBody>
          <a:bodyPr/>
          <a:lstStyle/>
          <a:p>
            <a:r>
              <a:rPr lang="en-US" dirty="0"/>
              <a:t>If not results, then what?</a:t>
            </a:r>
            <a:endParaRPr lang="en-GB" dirty="0"/>
          </a:p>
        </p:txBody>
      </p:sp>
      <p:graphicFrame>
        <p:nvGraphicFramePr>
          <p:cNvPr id="7" name="Content Placeholder 3">
            <a:extLst>
              <a:ext uri="{FF2B5EF4-FFF2-40B4-BE49-F238E27FC236}">
                <a16:creationId xmlns:a16="http://schemas.microsoft.com/office/drawing/2014/main" id="{71C4020E-70DB-42E6-8060-29773BFA4555}"/>
              </a:ext>
            </a:extLst>
          </p:cNvPr>
          <p:cNvGraphicFramePr>
            <a:graphicFrameLocks noGrp="1"/>
          </p:cNvGraphicFramePr>
          <p:nvPr>
            <p:ph idx="4294967295"/>
          </p:nvPr>
        </p:nvGraphicFramePr>
        <p:xfrm>
          <a:off x="6324601" y="1609252"/>
          <a:ext cx="50261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3">
            <a:extLst>
              <a:ext uri="{FF2B5EF4-FFF2-40B4-BE49-F238E27FC236}">
                <a16:creationId xmlns:a16="http://schemas.microsoft.com/office/drawing/2014/main" id="{1BE85EFD-15CE-4C2C-B0B6-9219CE4C74FD}"/>
              </a:ext>
            </a:extLst>
          </p:cNvPr>
          <p:cNvSpPr>
            <a:spLocks noGrp="1"/>
          </p:cNvSpPr>
          <p:nvPr>
            <p:ph type="body" sz="quarter" idx="20"/>
          </p:nvPr>
        </p:nvSpPr>
        <p:spPr>
          <a:xfrm>
            <a:off x="841249" y="1609252"/>
            <a:ext cx="5026152" cy="4562948"/>
          </a:xfrm>
        </p:spPr>
        <p:txBody>
          <a:bodyPr/>
          <a:lstStyle/>
          <a:p>
            <a:pPr>
              <a:lnSpc>
                <a:spcPct val="100000"/>
              </a:lnSpc>
            </a:pPr>
            <a:r>
              <a:rPr lang="en-US" sz="2400" b="1"/>
              <a:t>“’Change agents’ success in securing the adoption of innovations by clients is positively related to the extent of change agent effort in contacting clients.” </a:t>
            </a:r>
          </a:p>
          <a:p>
            <a:pPr marL="0" indent="0">
              <a:buNone/>
            </a:pPr>
            <a:r>
              <a:rPr lang="en-US" sz="2400" b="1"/>
              <a:t>  </a:t>
            </a:r>
            <a:r>
              <a:rPr lang="en-US" sz="2400"/>
              <a:t>– </a:t>
            </a:r>
            <a:r>
              <a:rPr lang="en-CA" sz="2400"/>
              <a:t>Everett M. Rogers (page 373)</a:t>
            </a:r>
            <a:endParaRPr lang="en-US" sz="2400"/>
          </a:p>
        </p:txBody>
      </p:sp>
    </p:spTree>
    <p:extLst>
      <p:ext uri="{BB962C8B-B14F-4D97-AF65-F5344CB8AC3E}">
        <p14:creationId xmlns:p14="http://schemas.microsoft.com/office/powerpoint/2010/main" val="1939424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765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BEE32E-F763-4C83-8E69-4D68FFD7DA38}"/>
              </a:ext>
            </a:extLst>
          </p:cNvPr>
          <p:cNvSpPr>
            <a:spLocks noGrp="1"/>
          </p:cNvSpPr>
          <p:nvPr>
            <p:ph type="body" sz="quarter" idx="10"/>
          </p:nvPr>
        </p:nvSpPr>
        <p:spPr/>
        <p:txBody>
          <a:bodyPr>
            <a:normAutofit/>
          </a:bodyPr>
          <a:lstStyle/>
          <a:p>
            <a:r>
              <a:rPr lang="en-US" sz="1800"/>
              <a:t>Jon Shapransky</a:t>
            </a:r>
          </a:p>
          <a:p>
            <a:r>
              <a:rPr lang="en-US" sz="1800"/>
              <a:t>Email: </a:t>
            </a:r>
            <a:r>
              <a:rPr lang="en-US" sz="1800">
                <a:hlinkClick r:id="rId2"/>
              </a:rPr>
              <a:t>jon.shapransky@kroll.com</a:t>
            </a:r>
            <a:endParaRPr lang="en-US" sz="1800"/>
          </a:p>
          <a:p>
            <a:r>
              <a:rPr lang="en-US" sz="1800"/>
              <a:t>Twitter: @Jon.Shapransky</a:t>
            </a:r>
          </a:p>
          <a:p>
            <a:r>
              <a:rPr lang="en-GB" sz="1800"/>
              <a:t>Mastodon: @Jon.Shapransky@infosec.exchange</a:t>
            </a:r>
          </a:p>
        </p:txBody>
      </p:sp>
    </p:spTree>
    <p:extLst>
      <p:ext uri="{BB962C8B-B14F-4D97-AF65-F5344CB8AC3E}">
        <p14:creationId xmlns:p14="http://schemas.microsoft.com/office/powerpoint/2010/main" val="3614388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9CC10-FD3E-41A1-966F-8D1CEF4330D1}"/>
              </a:ext>
            </a:extLst>
          </p:cNvPr>
          <p:cNvSpPr>
            <a:spLocks noGrp="1"/>
          </p:cNvSpPr>
          <p:nvPr>
            <p:ph type="body" sz="quarter" idx="13"/>
          </p:nvPr>
        </p:nvSpPr>
        <p:spPr/>
        <p:txBody>
          <a:bodyPr>
            <a:normAutofit fontScale="77500" lnSpcReduction="20000"/>
          </a:bodyPr>
          <a:lstStyle/>
          <a:p>
            <a:pPr marL="0" indent="0">
              <a:buNone/>
            </a:pPr>
            <a:endParaRPr lang="en-US"/>
          </a:p>
        </p:txBody>
      </p:sp>
      <p:sp>
        <p:nvSpPr>
          <p:cNvPr id="2" name="Title 1">
            <a:extLst>
              <a:ext uri="{FF2B5EF4-FFF2-40B4-BE49-F238E27FC236}">
                <a16:creationId xmlns:a16="http://schemas.microsoft.com/office/drawing/2014/main" id="{790A4EE3-069A-4C24-BE95-00AE32F0A13F}"/>
              </a:ext>
            </a:extLst>
          </p:cNvPr>
          <p:cNvSpPr>
            <a:spLocks noGrp="1"/>
          </p:cNvSpPr>
          <p:nvPr>
            <p:ph type="title"/>
          </p:nvPr>
        </p:nvSpPr>
        <p:spPr/>
        <p:txBody>
          <a:bodyPr/>
          <a:lstStyle/>
          <a:p>
            <a:r>
              <a:rPr lang="en-US"/>
              <a:t>Abstract</a:t>
            </a:r>
            <a:endParaRPr lang="en-GB"/>
          </a:p>
        </p:txBody>
      </p:sp>
      <p:sp>
        <p:nvSpPr>
          <p:cNvPr id="4" name="Text Placeholder 3">
            <a:extLst>
              <a:ext uri="{FF2B5EF4-FFF2-40B4-BE49-F238E27FC236}">
                <a16:creationId xmlns:a16="http://schemas.microsoft.com/office/drawing/2014/main" id="{94968BF3-F904-4663-8DAA-B68CCBEEB205}"/>
              </a:ext>
            </a:extLst>
          </p:cNvPr>
          <p:cNvSpPr>
            <a:spLocks noGrp="1"/>
          </p:cNvSpPr>
          <p:nvPr>
            <p:ph type="body" sz="quarter" idx="20"/>
          </p:nvPr>
        </p:nvSpPr>
        <p:spPr/>
        <p:txBody>
          <a:bodyPr/>
          <a:lstStyle/>
          <a:p>
            <a:pPr marL="0" indent="0">
              <a:buNone/>
            </a:pPr>
            <a:r>
              <a:rPr lang="en-US" sz="1200"/>
              <a:t>There are increasing requirements for organizations to improve their application security practices. To meet these requirements, organizations need to adopt capabilities whether practices (e.g., threat modelling, vulnerability scanning, etc.) or tools (e.g., SAST, SCA, DAST, CSPM, etc.). The value of hiring specialists and buying tools will not be realized unless the associated services, processes, procedures are adopted.</a:t>
            </a:r>
          </a:p>
          <a:p>
            <a:pPr marL="0" indent="0">
              <a:buNone/>
            </a:pPr>
            <a:r>
              <a:rPr lang="en-US" sz="1200"/>
              <a:t>This talk will focus on presenting an approach to building capabilities and highlight underlying principles behind adoption. This framework covers both the general components of a capability and the components required to adopt a capability. We’ll present a framework that incorporates relevant third-party research from fields outside of security and applies them to the security domain to help explain why some are successful in implementing and adopting capabilities while others are not.</a:t>
            </a:r>
          </a:p>
          <a:p>
            <a:pPr marL="0" indent="0">
              <a:buNone/>
            </a:pPr>
            <a:r>
              <a:rPr lang="en-US" sz="1200"/>
              <a:t>This talk is for anyone involved in designing, building, and managing application security and product security programs. </a:t>
            </a:r>
          </a:p>
          <a:p>
            <a:pPr marL="0" indent="0">
              <a:buNone/>
            </a:pPr>
            <a:r>
              <a:rPr lang="en-US" sz="1200"/>
              <a:t>Takeaways:</a:t>
            </a:r>
          </a:p>
          <a:p>
            <a:r>
              <a:rPr lang="en-US" sz="1200"/>
              <a:t>Universal framework on capability development that prompts us to think about what we will need to ensure success and adoption. </a:t>
            </a:r>
          </a:p>
          <a:p>
            <a:r>
              <a:rPr lang="en-US" sz="1200"/>
              <a:t>Understanding of the principles behind adoption.</a:t>
            </a:r>
          </a:p>
          <a:p>
            <a:r>
              <a:rPr lang="en-US" sz="1200"/>
              <a:t>Perspective of how team topologies (structure and interactions) influences our ability to achieve desired results.</a:t>
            </a:r>
          </a:p>
          <a:p>
            <a:r>
              <a:rPr lang="en-US" sz="1200"/>
              <a:t>An approach to measuring progress.</a:t>
            </a:r>
          </a:p>
        </p:txBody>
      </p:sp>
    </p:spTree>
    <p:extLst>
      <p:ext uri="{BB962C8B-B14F-4D97-AF65-F5344CB8AC3E}">
        <p14:creationId xmlns:p14="http://schemas.microsoft.com/office/powerpoint/2010/main" val="1205447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2F2B82-EA39-4438-A64E-6CCA827CB414}"/>
              </a:ext>
            </a:extLst>
          </p:cNvPr>
          <p:cNvSpPr>
            <a:spLocks noGrp="1"/>
          </p:cNvSpPr>
          <p:nvPr>
            <p:ph type="body" sz="quarter" idx="13"/>
          </p:nvPr>
        </p:nvSpPr>
        <p:spPr/>
        <p:txBody>
          <a:bodyPr/>
          <a:lstStyle/>
          <a:p>
            <a:endParaRPr lang="en-US"/>
          </a:p>
        </p:txBody>
      </p:sp>
      <p:sp>
        <p:nvSpPr>
          <p:cNvPr id="2" name="Title 1">
            <a:extLst>
              <a:ext uri="{FF2B5EF4-FFF2-40B4-BE49-F238E27FC236}">
                <a16:creationId xmlns:a16="http://schemas.microsoft.com/office/drawing/2014/main" id="{314EC3A0-844B-4ACD-B9BA-ADDB5C31AB95}"/>
              </a:ext>
            </a:extLst>
          </p:cNvPr>
          <p:cNvSpPr>
            <a:spLocks noGrp="1"/>
          </p:cNvSpPr>
          <p:nvPr>
            <p:ph type="title"/>
          </p:nvPr>
        </p:nvSpPr>
        <p:spPr/>
        <p:txBody>
          <a:bodyPr/>
          <a:lstStyle/>
          <a:p>
            <a:r>
              <a:rPr lang="en-US"/>
              <a:t>Tags</a:t>
            </a:r>
            <a:endParaRPr lang="en-GB"/>
          </a:p>
        </p:txBody>
      </p:sp>
      <p:sp>
        <p:nvSpPr>
          <p:cNvPr id="4" name="Text Placeholder 3">
            <a:extLst>
              <a:ext uri="{FF2B5EF4-FFF2-40B4-BE49-F238E27FC236}">
                <a16:creationId xmlns:a16="http://schemas.microsoft.com/office/drawing/2014/main" id="{16E911BA-6A3C-49D4-935E-67A086237A89}"/>
              </a:ext>
            </a:extLst>
          </p:cNvPr>
          <p:cNvSpPr>
            <a:spLocks noGrp="1"/>
          </p:cNvSpPr>
          <p:nvPr>
            <p:ph type="body" sz="quarter" idx="20"/>
          </p:nvPr>
        </p:nvSpPr>
        <p:spPr/>
        <p:txBody>
          <a:bodyPr/>
          <a:lstStyle/>
          <a:p>
            <a:r>
              <a:rPr lang="en-US" sz="2000"/>
              <a:t>Application Security</a:t>
            </a:r>
          </a:p>
          <a:p>
            <a:r>
              <a:rPr lang="en-US" sz="2000"/>
              <a:t>Product Security</a:t>
            </a:r>
          </a:p>
          <a:p>
            <a:r>
              <a:rPr lang="en-US" sz="2000"/>
              <a:t>Management</a:t>
            </a:r>
          </a:p>
          <a:p>
            <a:r>
              <a:rPr lang="en-US" sz="2000"/>
              <a:t>Technical Team Leads</a:t>
            </a:r>
          </a:p>
          <a:p>
            <a:r>
              <a:rPr lang="en-US" sz="2000"/>
              <a:t>Change Management</a:t>
            </a:r>
          </a:p>
          <a:p>
            <a:r>
              <a:rPr lang="en-US" sz="2000"/>
              <a:t>Adoption</a:t>
            </a:r>
          </a:p>
        </p:txBody>
      </p:sp>
    </p:spTree>
    <p:extLst>
      <p:ext uri="{BB962C8B-B14F-4D97-AF65-F5344CB8AC3E}">
        <p14:creationId xmlns:p14="http://schemas.microsoft.com/office/powerpoint/2010/main" val="388259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714C8E0-A444-4E2B-94B7-C1C35091ABFD}"/>
              </a:ext>
            </a:extLst>
          </p:cNvPr>
          <p:cNvSpPr>
            <a:spLocks noGrp="1"/>
          </p:cNvSpPr>
          <p:nvPr>
            <p:ph type="body" sz="quarter" idx="13"/>
          </p:nvPr>
        </p:nvSpPr>
        <p:spPr/>
        <p:txBody>
          <a:bodyPr/>
          <a:lstStyle/>
          <a:p>
            <a:endParaRPr lang="en-GB"/>
          </a:p>
        </p:txBody>
      </p:sp>
      <p:sp>
        <p:nvSpPr>
          <p:cNvPr id="2" name="Title 1">
            <a:extLst>
              <a:ext uri="{FF2B5EF4-FFF2-40B4-BE49-F238E27FC236}">
                <a16:creationId xmlns:a16="http://schemas.microsoft.com/office/drawing/2014/main" id="{B874BEE8-10C8-4BC1-BEAE-B0D7A49EF52B}"/>
              </a:ext>
            </a:extLst>
          </p:cNvPr>
          <p:cNvSpPr>
            <a:spLocks noGrp="1"/>
          </p:cNvSpPr>
          <p:nvPr>
            <p:ph type="title"/>
          </p:nvPr>
        </p:nvSpPr>
        <p:spPr/>
        <p:txBody>
          <a:bodyPr/>
          <a:lstStyle/>
          <a:p>
            <a:r>
              <a:rPr lang="en-US"/>
              <a:t>Our Journey Today</a:t>
            </a:r>
            <a:endParaRPr lang="en-GB"/>
          </a:p>
        </p:txBody>
      </p:sp>
      <p:graphicFrame>
        <p:nvGraphicFramePr>
          <p:cNvPr id="4" name="Content Placeholder 3">
            <a:extLst>
              <a:ext uri="{FF2B5EF4-FFF2-40B4-BE49-F238E27FC236}">
                <a16:creationId xmlns:a16="http://schemas.microsoft.com/office/drawing/2014/main" id="{1E8641E2-64AB-4F57-8C75-A296D3AE7D6C}"/>
              </a:ext>
            </a:extLst>
          </p:cNvPr>
          <p:cNvGraphicFramePr>
            <a:graphicFrameLocks noGrp="1"/>
          </p:cNvGraphicFramePr>
          <p:nvPr>
            <p:ph idx="4294967295"/>
            <p:extLst>
              <p:ext uri="{D42A27DB-BD31-4B8C-83A1-F6EECF244321}">
                <p14:modId xmlns:p14="http://schemas.microsoft.com/office/powerpoint/2010/main" val="2464878313"/>
              </p:ext>
            </p:extLst>
          </p:nvPr>
        </p:nvGraphicFramePr>
        <p:xfrm>
          <a:off x="838199" y="2007116"/>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Down 2">
            <a:extLst>
              <a:ext uri="{FF2B5EF4-FFF2-40B4-BE49-F238E27FC236}">
                <a16:creationId xmlns:a16="http://schemas.microsoft.com/office/drawing/2014/main" id="{81BD24BA-4003-40FA-9AEC-436EA8EB4E1F}"/>
              </a:ext>
            </a:extLst>
          </p:cNvPr>
          <p:cNvSpPr/>
          <p:nvPr/>
        </p:nvSpPr>
        <p:spPr>
          <a:xfrm>
            <a:off x="1938502" y="2600403"/>
            <a:ext cx="478307" cy="10623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B9D104DD-2F73-49F7-A3CD-B9C73172AFD1}"/>
              </a:ext>
            </a:extLst>
          </p:cNvPr>
          <p:cNvSpPr txBox="1"/>
          <p:nvPr/>
        </p:nvSpPr>
        <p:spPr>
          <a:xfrm>
            <a:off x="1485506" y="2292626"/>
            <a:ext cx="1384300" cy="307777"/>
          </a:xfrm>
          <a:prstGeom prst="rect">
            <a:avLst/>
          </a:prstGeom>
          <a:noFill/>
        </p:spPr>
        <p:txBody>
          <a:bodyPr wrap="square" rtlCol="0">
            <a:spAutoFit/>
          </a:bodyPr>
          <a:lstStyle/>
          <a:p>
            <a:pPr algn="ctr"/>
            <a:r>
              <a:rPr lang="en-US" sz="1400"/>
              <a:t>We Are Here</a:t>
            </a:r>
            <a:endParaRPr lang="en-GB" sz="1400"/>
          </a:p>
        </p:txBody>
      </p:sp>
    </p:spTree>
    <p:extLst>
      <p:ext uri="{BB962C8B-B14F-4D97-AF65-F5344CB8AC3E}">
        <p14:creationId xmlns:p14="http://schemas.microsoft.com/office/powerpoint/2010/main" val="795845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F6E2F5-2D12-4046-BC82-356361891285}"/>
              </a:ext>
            </a:extLst>
          </p:cNvPr>
          <p:cNvSpPr>
            <a:spLocks noGrp="1"/>
          </p:cNvSpPr>
          <p:nvPr>
            <p:ph type="body" sz="quarter" idx="13"/>
          </p:nvPr>
        </p:nvSpPr>
        <p:spPr/>
        <p:txBody>
          <a:bodyPr/>
          <a:lstStyle/>
          <a:p>
            <a:pPr lvl="1"/>
            <a:endParaRPr lang="en-GB"/>
          </a:p>
        </p:txBody>
      </p:sp>
      <p:sp>
        <p:nvSpPr>
          <p:cNvPr id="2" name="Title 1">
            <a:extLst>
              <a:ext uri="{FF2B5EF4-FFF2-40B4-BE49-F238E27FC236}">
                <a16:creationId xmlns:a16="http://schemas.microsoft.com/office/drawing/2014/main" id="{A3283B44-9861-4C23-B44C-C85A6E7DFE8E}"/>
              </a:ext>
            </a:extLst>
          </p:cNvPr>
          <p:cNvSpPr>
            <a:spLocks noGrp="1"/>
          </p:cNvSpPr>
          <p:nvPr>
            <p:ph type="title"/>
          </p:nvPr>
        </p:nvSpPr>
        <p:spPr/>
        <p:txBody>
          <a:bodyPr/>
          <a:lstStyle/>
          <a:p>
            <a:r>
              <a:rPr lang="en-US" dirty="0"/>
              <a:t>Goal for Today (Takeaways)</a:t>
            </a:r>
            <a:endParaRPr lang="en-GB" dirty="0"/>
          </a:p>
        </p:txBody>
      </p:sp>
      <p:sp>
        <p:nvSpPr>
          <p:cNvPr id="4" name="Text Placeholder 3">
            <a:extLst>
              <a:ext uri="{FF2B5EF4-FFF2-40B4-BE49-F238E27FC236}">
                <a16:creationId xmlns:a16="http://schemas.microsoft.com/office/drawing/2014/main" id="{A4FD4EAC-2764-491D-A568-71051AA6315C}"/>
              </a:ext>
            </a:extLst>
          </p:cNvPr>
          <p:cNvSpPr>
            <a:spLocks noGrp="1"/>
          </p:cNvSpPr>
          <p:nvPr>
            <p:ph type="body" sz="quarter" idx="20"/>
          </p:nvPr>
        </p:nvSpPr>
        <p:spPr/>
        <p:txBody>
          <a:bodyPr/>
          <a:lstStyle/>
          <a:p>
            <a:r>
              <a:rPr lang="en-US" sz="2400" dirty="0"/>
              <a:t>A mental framework that enables you to:</a:t>
            </a:r>
          </a:p>
          <a:p>
            <a:pPr lvl="1"/>
            <a:r>
              <a:rPr lang="en-US" sz="2400" dirty="0"/>
              <a:t>Think about how to approach developing or improving capabilities.</a:t>
            </a:r>
          </a:p>
          <a:p>
            <a:pPr lvl="1"/>
            <a:r>
              <a:rPr lang="en-US" sz="2400" dirty="0"/>
              <a:t>Understand capability and service adoption.</a:t>
            </a:r>
          </a:p>
          <a:p>
            <a:pPr lvl="1"/>
            <a:r>
              <a:rPr lang="en-US" sz="2400" dirty="0"/>
              <a:t>Understand how team structure and interactions affect adoption.</a:t>
            </a:r>
          </a:p>
          <a:p>
            <a:pPr lvl="1"/>
            <a:r>
              <a:rPr lang="en-US" sz="2400" dirty="0"/>
              <a:t>Consider a different way to measure success when developing and improving capabilities that focus more on successful adoption first, results second.</a:t>
            </a:r>
          </a:p>
        </p:txBody>
      </p:sp>
    </p:spTree>
    <p:extLst>
      <p:ext uri="{BB962C8B-B14F-4D97-AF65-F5344CB8AC3E}">
        <p14:creationId xmlns:p14="http://schemas.microsoft.com/office/powerpoint/2010/main" val="7272467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Kroll">
  <a:themeElements>
    <a:clrScheme name="Kroll MS PPT Colors">
      <a:dk1>
        <a:srgbClr val="4D4D4F"/>
      </a:dk1>
      <a:lt1>
        <a:srgbClr val="FFFFFF"/>
      </a:lt1>
      <a:dk2>
        <a:srgbClr val="14487F"/>
      </a:dk2>
      <a:lt2>
        <a:srgbClr val="FFFFFF"/>
      </a:lt2>
      <a:accent1>
        <a:srgbClr val="14487F"/>
      </a:accent1>
      <a:accent2>
        <a:srgbClr val="43B049"/>
      </a:accent2>
      <a:accent3>
        <a:srgbClr val="4C9FC8"/>
      </a:accent3>
      <a:accent4>
        <a:srgbClr val="003057"/>
      </a:accent4>
      <a:accent5>
        <a:srgbClr val="A7A8A9"/>
      </a:accent5>
      <a:accent6>
        <a:srgbClr val="BF0D3E"/>
      </a:accent6>
      <a:hlink>
        <a:srgbClr val="43B049"/>
      </a:hlink>
      <a:folHlink>
        <a:srgbClr val="C4D600"/>
      </a:folHlink>
    </a:clrScheme>
    <a:fontScheme name="Kroll Fonts">
      <a:majorFont>
        <a:latin typeface="Nunito Sans ExtraBold"/>
        <a:ea typeface=""/>
        <a:cs typeface=""/>
      </a:majorFont>
      <a:minorFont>
        <a:latin typeface="Nuni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12700" cap="flat" cmpd="sng" algn="ctr">
          <a:noFill/>
          <a:prstDash val="solid"/>
          <a:miter lim="800000"/>
        </a:ln>
        <a:effectLst>
          <a:outerShdw blurRad="63500" dist="37357" dir="2700000" rotWithShape="0">
            <a:scrgbClr r="0" g="0" b="0">
              <a:alpha val="4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t"/>
      <a:lstStyle>
        <a:defPPr algn="l">
          <a:defRPr sz="1400">
            <a:solidFill>
              <a:srgbClr val="404040"/>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600" dirty="0" smtClean="0"/>
        </a:defPPr>
      </a:lstStyle>
    </a:txDef>
  </a:objectDefaults>
  <a:extraClrSchemeLst/>
  <a:extLst>
    <a:ext uri="{05A4C25C-085E-4340-85A3-A5531E510DB2}">
      <thm15:themeFamily xmlns:thm15="http://schemas.microsoft.com/office/thememl/2012/main" name="Kroll" id="{52228557-B8C2-4C49-A4F7-7EA2E7A6ED3D}" vid="{68B2E761-92CC-440D-8D2E-6739F2966E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21149185A5E041B3071C8812B9B333" ma:contentTypeVersion="317" ma:contentTypeDescription="Create a new document." ma:contentTypeScope="" ma:versionID="43f5ab8b0f5a0ebe73def0fd223c4572">
  <xsd:schema xmlns:xsd="http://www.w3.org/2001/XMLSchema" xmlns:xs="http://www.w3.org/2001/XMLSchema" xmlns:p="http://schemas.microsoft.com/office/2006/metadata/properties" xmlns:ns2="3f847392-b57b-49c2-8ec8-b186e31db5cf" xmlns:ns3="4bb3393b-2a9e-4db8-a3db-8d5b6b793aab" targetNamespace="http://schemas.microsoft.com/office/2006/metadata/properties" ma:root="true" ma:fieldsID="cd082ef1baf1416a8ecd733b3ba77243" ns2:_="" ns3:_="">
    <xsd:import namespace="3f847392-b57b-49c2-8ec8-b186e31db5cf"/>
    <xsd:import namespace="4bb3393b-2a9e-4db8-a3db-8d5b6b793aab"/>
    <xsd:element name="properties">
      <xsd:complexType>
        <xsd:sequence>
          <xsd:element name="documentManagement">
            <xsd:complexType>
              <xsd:all>
                <xsd:element ref="ns2:Keyword" minOccurs="0"/>
                <xsd:element ref="ns2:Contact" minOccurs="0"/>
                <xsd:element ref="ns2:Expires" minOccurs="0"/>
                <xsd:element ref="ns2:Grouping" minOccurs="0"/>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847392-b57b-49c2-8ec8-b186e31db5cf" elementFormDefault="qualified">
    <xsd:import namespace="http://schemas.microsoft.com/office/2006/documentManagement/types"/>
    <xsd:import namespace="http://schemas.microsoft.com/office/infopath/2007/PartnerControls"/>
    <xsd:element name="Keyword" ma:index="4" nillable="true" ma:displayName="Keyword" ma:indexed="true" ma:internalName="Keyword" ma:readOnly="false">
      <xsd:simpleType>
        <xsd:restriction base="dms:Text">
          <xsd:maxLength value="255"/>
        </xsd:restriction>
      </xsd:simpleType>
    </xsd:element>
    <xsd:element name="Contact" ma:index="5" nillable="true" ma:displayName="Contact" ma:internalName="Contact" ma:readOnly="false">
      <xsd:simpleType>
        <xsd:restriction base="dms:Text">
          <xsd:maxLength value="255"/>
        </xsd:restriction>
      </xsd:simpleType>
    </xsd:element>
    <xsd:element name="Expires" ma:index="6" nillable="true" ma:displayName="Expires" ma:default="2030-12-31T00:00:00Z" ma:format="DateOnly" ma:indexed="true" ma:internalName="Expires" ma:readOnly="false">
      <xsd:simpleType>
        <xsd:restriction base="dms:DateTime"/>
      </xsd:simpleType>
    </xsd:element>
    <xsd:element name="Grouping" ma:index="7" nillable="true" ma:displayName="Grouping" ma:internalName="Grouping" ma:readOnly="false">
      <xsd:simpleType>
        <xsd:restriction base="dms:Text">
          <xsd:maxLength value="255"/>
        </xsd:restriction>
      </xsd:simpleType>
    </xsd:element>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AutoTags" ma:index="22" nillable="true" ma:displayName="Tags" ma:internalName="MediaServiceAutoTag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Location" ma:index="24" nillable="true" ma:displayName="Location" ma:internalName="MediaServiceLocation" ma:readOnly="true">
      <xsd:simpleType>
        <xsd:restriction base="dms:Text"/>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7ac1eab5-a97a-4501-ae03-acd078780b9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b3393b-2a9e-4db8-a3db-8d5b6b793aa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3162eb17-6eb0-4ea6-9a8f-b0fa0bc8a5cd}" ma:internalName="TaxCatchAll" ma:showField="CatchAllData" ma:web="4bb3393b-2a9e-4db8-a3db-8d5b6b793aa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Expires xmlns="3f847392-b57b-49c2-8ec8-b186e31db5cf">2030-12-31T00:00:00+00:00</Expires>
    <Contact xmlns="3f847392-b57b-49c2-8ec8-b186e31db5cf" xsi:nil="true"/>
    <TaxCatchAll xmlns="4bb3393b-2a9e-4db8-a3db-8d5b6b793aab" xsi:nil="true"/>
    <lcf76f155ced4ddcb4097134ff3c332f xmlns="3f847392-b57b-49c2-8ec8-b186e31db5cf">
      <Terms xmlns="http://schemas.microsoft.com/office/infopath/2007/PartnerControls"/>
    </lcf76f155ced4ddcb4097134ff3c332f>
    <Keyword xmlns="3f847392-b57b-49c2-8ec8-b186e31db5cf" xsi:nil="true"/>
    <Grouping xmlns="3f847392-b57b-49c2-8ec8-b186e31db5c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F51EA6-1A15-44F9-8C9F-75BE57BAD28A}">
  <ds:schemaRefs>
    <ds:schemaRef ds:uri="3f847392-b57b-49c2-8ec8-b186e31db5cf"/>
    <ds:schemaRef ds:uri="4bb3393b-2a9e-4db8-a3db-8d5b6b793a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95287DC-82CF-48EB-846C-348A6AEDB3C5}">
  <ds:schemaRefs>
    <ds:schemaRef ds:uri="3f847392-b57b-49c2-8ec8-b186e31db5cf"/>
    <ds:schemaRef ds:uri="4bb3393b-2a9e-4db8-a3db-8d5b6b793aa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A065262-678F-4772-B69F-9B8F5A0025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TotalTime>
  <Words>9430</Words>
  <Application>Microsoft Office PowerPoint</Application>
  <PresentationFormat>Widescreen</PresentationFormat>
  <Paragraphs>935</Paragraphs>
  <Slides>74</Slides>
  <Notes>71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3" baseType="lpstr">
      <vt:lpstr>Arial</vt:lpstr>
      <vt:lpstr>Calibri</vt:lpstr>
      <vt:lpstr>Courier New</vt:lpstr>
      <vt:lpstr>Nunito Sans</vt:lpstr>
      <vt:lpstr>Nunito Sans ExtraBold</vt:lpstr>
      <vt:lpstr>Open Sans</vt:lpstr>
      <vt:lpstr>System Font Regular</vt:lpstr>
      <vt:lpstr>Kroll</vt:lpstr>
      <vt:lpstr>think-cell Slide</vt:lpstr>
      <vt:lpstr>The Missing Pieces</vt:lpstr>
      <vt:lpstr>Introduction</vt:lpstr>
      <vt:lpstr>PowerPoint Presentation</vt:lpstr>
      <vt:lpstr>What is this talk?</vt:lpstr>
      <vt:lpstr>Quick show of hands…</vt:lpstr>
      <vt:lpstr>Why this talk?</vt:lpstr>
      <vt:lpstr>Why this talk?</vt:lpstr>
      <vt:lpstr>Our Journey Today</vt:lpstr>
      <vt:lpstr>Goal for Today (Takeaways)</vt:lpstr>
      <vt:lpstr>Capability Development</vt:lpstr>
      <vt:lpstr>What is a Capability?</vt:lpstr>
      <vt:lpstr>Example of AppSec Capabilities</vt:lpstr>
      <vt:lpstr>Capability Framework</vt:lpstr>
      <vt:lpstr>Capability Development Goals</vt:lpstr>
      <vt:lpstr>Capability Development Approach</vt:lpstr>
      <vt:lpstr>Capability Development Approach</vt:lpstr>
      <vt:lpstr>Capability Development Approach</vt:lpstr>
      <vt:lpstr>Capability Development Approach</vt:lpstr>
      <vt:lpstr>Capability Development Approach</vt:lpstr>
      <vt:lpstr>Capability Development Approach</vt:lpstr>
      <vt:lpstr>Capability Development Approach</vt:lpstr>
      <vt:lpstr>Capability Development Summary and Takeaways</vt:lpstr>
      <vt:lpstr>Organizational Change Management</vt:lpstr>
      <vt:lpstr>Organizational Change Management</vt:lpstr>
      <vt:lpstr>Adoption</vt:lpstr>
      <vt:lpstr>Defining Adoption</vt:lpstr>
      <vt:lpstr>Adoption</vt:lpstr>
      <vt:lpstr>Process of Diffusion</vt:lpstr>
      <vt:lpstr>1. The Innovation</vt:lpstr>
      <vt:lpstr>1. The Innovation</vt:lpstr>
      <vt:lpstr>1. The Innovation</vt:lpstr>
      <vt:lpstr>2. Communication Channels</vt:lpstr>
      <vt:lpstr>3. Time</vt:lpstr>
      <vt:lpstr>3. Time – Adopter Categorization</vt:lpstr>
      <vt:lpstr>3. Time – Adopter Categorization</vt:lpstr>
      <vt:lpstr>3. Time – Adopter Categorization</vt:lpstr>
      <vt:lpstr>3. Time – Adopter Categorization</vt:lpstr>
      <vt:lpstr>3. Time – Innovation-Decision Process</vt:lpstr>
      <vt:lpstr>3. Time – Types of Knowledge About a Change</vt:lpstr>
      <vt:lpstr>3. Time – Types of Knowledge About a Change</vt:lpstr>
      <vt:lpstr>4. A Social System</vt:lpstr>
      <vt:lpstr>Controlling Rate of Adoption and Factors in Change Success</vt:lpstr>
      <vt:lpstr>Controlling Rate of Adoption and Factors in Change Success</vt:lpstr>
      <vt:lpstr>Adoption Summary and Takeaways</vt:lpstr>
      <vt:lpstr>Team Topology</vt:lpstr>
      <vt:lpstr>Team Topology</vt:lpstr>
      <vt:lpstr>Why Think About Team Topology?</vt:lpstr>
      <vt:lpstr>Why Think About Team Topology?</vt:lpstr>
      <vt:lpstr>Topologies According to Skelton and Pais</vt:lpstr>
      <vt:lpstr>Topologies According to Skelton and Pais</vt:lpstr>
      <vt:lpstr>Topologies According to Skelton and Pais</vt:lpstr>
      <vt:lpstr>Topologies According to Skelton and Pais</vt:lpstr>
      <vt:lpstr>Topologies According to Skelton and Pais</vt:lpstr>
      <vt:lpstr>Interaction Modes</vt:lpstr>
      <vt:lpstr>Topologies and Common Interaction Modes</vt:lpstr>
      <vt:lpstr>Services</vt:lpstr>
      <vt:lpstr>Capabilities and Services</vt:lpstr>
      <vt:lpstr>Definition of Service</vt:lpstr>
      <vt:lpstr>Quick Tangent…</vt:lpstr>
      <vt:lpstr>Describing Service as Characteristics</vt:lpstr>
      <vt:lpstr>Service Types</vt:lpstr>
      <vt:lpstr>Self-Guided Services</vt:lpstr>
      <vt:lpstr>Self-Guided Services (Self-Service)</vt:lpstr>
      <vt:lpstr>Capability Measurement</vt:lpstr>
      <vt:lpstr>Common Results-Driven Approach</vt:lpstr>
      <vt:lpstr>If not results, then what?</vt:lpstr>
      <vt:lpstr>If not results, then what?</vt:lpstr>
      <vt:lpstr>If not results, then what?</vt:lpstr>
      <vt:lpstr>If not results, then what?</vt:lpstr>
      <vt:lpstr>If not results, then what?</vt:lpstr>
      <vt:lpstr>PowerPoint Presentation</vt:lpstr>
      <vt:lpstr>PowerPoint Presentation</vt:lpstr>
      <vt:lpstr>Abstract</vt:lpstr>
      <vt:lpstr>Tags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missing pieces to building capabilities</dc:title>
  <dc:creator>Shapransky, Jon</dc:creator>
  <cp:lastModifiedBy>Shapransky, Jon</cp:lastModifiedBy>
  <cp:revision>1</cp:revision>
  <dcterms:created xsi:type="dcterms:W3CDTF">2022-10-31T16:43:45Z</dcterms:created>
  <dcterms:modified xsi:type="dcterms:W3CDTF">2023-01-26T16:41:26Z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4094080-551c-483b-80f9-fd0fa7da24e0_Enabled">
    <vt:lpwstr>true</vt:lpwstr>
  </property>
  <property fmtid="{D5CDD505-2E9C-101B-9397-08002B2CF9AE}" pid="3" name="MSIP_Label_d4094080-551c-483b-80f9-fd0fa7da24e0_SetDate">
    <vt:lpwstr>2022-10-31T16:43:45Z</vt:lpwstr>
  </property>
  <property fmtid="{D5CDD505-2E9C-101B-9397-08002B2CF9AE}" pid="4" name="MSIP_Label_d4094080-551c-483b-80f9-fd0fa7da24e0_Method">
    <vt:lpwstr>Standard</vt:lpwstr>
  </property>
  <property fmtid="{D5CDD505-2E9C-101B-9397-08002B2CF9AE}" pid="5" name="MSIP_Label_d4094080-551c-483b-80f9-fd0fa7da24e0_Name">
    <vt:lpwstr>Restricted</vt:lpwstr>
  </property>
  <property fmtid="{D5CDD505-2E9C-101B-9397-08002B2CF9AE}" pid="6" name="MSIP_Label_d4094080-551c-483b-80f9-fd0fa7da24e0_SiteId">
    <vt:lpwstr>781802be-916f-42df-a204-78a2b3144934</vt:lpwstr>
  </property>
  <property fmtid="{D5CDD505-2E9C-101B-9397-08002B2CF9AE}" pid="7" name="MSIP_Label_d4094080-551c-483b-80f9-fd0fa7da24e0_ActionId">
    <vt:lpwstr>3a7491dd-2302-40a9-b9c1-195f2843adf5</vt:lpwstr>
  </property>
  <property fmtid="{D5CDD505-2E9C-101B-9397-08002B2CF9AE}" pid="8" name="MSIP_Label_d4094080-551c-483b-80f9-fd0fa7da24e0_ContentBits">
    <vt:lpwstr>0</vt:lpwstr>
  </property>
  <property fmtid="{D5CDD505-2E9C-101B-9397-08002B2CF9AE}" pid="9" name="ContentTypeId">
    <vt:lpwstr>0x0101001B21149185A5E041B3071C8812B9B333</vt:lpwstr>
  </property>
  <property fmtid="{D5CDD505-2E9C-101B-9397-08002B2CF9AE}" pid="10" name="MediaServiceImageTags">
    <vt:lpwstr/>
  </property>
</Properties>
</file>